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APUSH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 Chapters 2-3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77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86000"/>
            <a:ext cx="3985683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1) Business ventures (joint-stock companies) designed for profit</a:t>
            </a:r>
          </a:p>
          <a:p>
            <a:r>
              <a:rPr lang="en-US" dirty="0" smtClean="0"/>
              <a:t>2) Always evolving/changing</a:t>
            </a:r>
          </a:p>
          <a:p>
            <a:r>
              <a:rPr lang="en-US" dirty="0" smtClean="0"/>
              <a:t>3) Things did not go as planned (Starving Time, landing at incorrect locations,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4) indirectly tied to the British crown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characteristics of English Colonies</a:t>
            </a:r>
            <a:endParaRPr lang="en-US" dirty="0"/>
          </a:p>
        </p:txBody>
      </p:sp>
      <p:pic>
        <p:nvPicPr>
          <p:cNvPr id="5122" name="Picture 2" descr="http://www.learner.org/biographyofamerica/prog03/maps/images/map_03_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985260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5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Established as a haven for Catholics</a:t>
            </a:r>
          </a:p>
          <a:p>
            <a:r>
              <a:rPr lang="en-US" dirty="0" smtClean="0"/>
              <a:t>Prospered and did not experience a “starving time”</a:t>
            </a:r>
          </a:p>
          <a:p>
            <a:r>
              <a:rPr lang="en-US" dirty="0" smtClean="0"/>
              <a:t>Attracted both Protestants &amp; Catholics</a:t>
            </a:r>
          </a:p>
          <a:p>
            <a:r>
              <a:rPr lang="en-US" dirty="0" smtClean="0"/>
              <a:t>Similar to VA’s economic/social system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Maryland</a:t>
            </a:r>
            <a:endParaRPr lang="en-US" dirty="0"/>
          </a:p>
        </p:txBody>
      </p:sp>
      <p:pic>
        <p:nvPicPr>
          <p:cNvPr id="4098" name="Picture 2" descr="http://www.nps.gov/ethnography/aah/aaheritage/images/MarylandColon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19600"/>
            <a:ext cx="23812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595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55520"/>
            <a:ext cx="4080933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Showed the struggle over land b/w Indians and whites</a:t>
            </a:r>
          </a:p>
          <a:p>
            <a:r>
              <a:rPr lang="en-US" dirty="0" smtClean="0"/>
              <a:t>Revealed the bitterness b/w easterners and westerners</a:t>
            </a:r>
          </a:p>
          <a:p>
            <a:r>
              <a:rPr lang="en-US" dirty="0" smtClean="0"/>
              <a:t>Led to an increase in the reliance on African slave labor</a:t>
            </a:r>
          </a:p>
          <a:p>
            <a:r>
              <a:rPr lang="en-US" dirty="0" smtClean="0"/>
              <a:t>Showed poor farmers were offended by aristocrats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Bacon’s Rebellion Effects</a:t>
            </a:r>
            <a:endParaRPr lang="en-US" dirty="0"/>
          </a:p>
        </p:txBody>
      </p:sp>
      <p:pic>
        <p:nvPicPr>
          <p:cNvPr id="3074" name="Picture 2" descr="http://2.bp.blogspot.com/_CvDCiEFbNy8/S0aAXTeE2qI/AAAAAAAAMt4/W-rMRJyixP0/s400/Bacon_Rebell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0" y="4303394"/>
            <a:ext cx="3810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0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362200"/>
            <a:ext cx="4233333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Was more Puritan than Separatist</a:t>
            </a:r>
          </a:p>
          <a:p>
            <a:r>
              <a:rPr lang="en-US" dirty="0" smtClean="0"/>
              <a:t>Founded as a business venture</a:t>
            </a:r>
          </a:p>
          <a:p>
            <a:r>
              <a:rPr lang="en-US" dirty="0" smtClean="0"/>
              <a:t>Included many family groups</a:t>
            </a:r>
          </a:p>
          <a:p>
            <a:r>
              <a:rPr lang="en-US" dirty="0" smtClean="0"/>
              <a:t>Quickly spread and produced several settlements</a:t>
            </a:r>
          </a:p>
          <a:p>
            <a:r>
              <a:rPr lang="en-US" dirty="0" smtClean="0"/>
              <a:t>Developed a small fur trade w/ local Indians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 Bay Colony</a:t>
            </a:r>
            <a:endParaRPr lang="en-US" dirty="0"/>
          </a:p>
        </p:txBody>
      </p:sp>
      <p:pic>
        <p:nvPicPr>
          <p:cNvPr id="2050" name="Picture 2" descr="http://www.mce.k12tn.net/colonial_america/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14499"/>
            <a:ext cx="35242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43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 a written constitution that everyone ignored</a:t>
            </a:r>
          </a:p>
          <a:p>
            <a:r>
              <a:rPr lang="en-US" dirty="0" smtClean="0"/>
              <a:t>Settlement was formed in part from original VA land grant</a:t>
            </a:r>
          </a:p>
          <a:p>
            <a:r>
              <a:rPr lang="en-US" dirty="0" smtClean="0"/>
              <a:t>Proprietors had extensive powers from the king</a:t>
            </a:r>
          </a:p>
          <a:p>
            <a:r>
              <a:rPr lang="en-US" dirty="0" smtClean="0"/>
              <a:t>Welcomes Christian settlers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Carolinas</a:t>
            </a:r>
            <a:endParaRPr lang="en-US" dirty="0"/>
          </a:p>
        </p:txBody>
      </p:sp>
      <p:sp>
        <p:nvSpPr>
          <p:cNvPr id="4" name="AutoShape 2" descr="data:image/jpeg;base64,/9j/4AAQSkZJRgABAQAAAQABAAD/2wCEAAkGBhQRERUUEhIVFRUWFxUYGBgWFhYcGBgYFxYYGBgYGxkaHCYeGB4jGRcYHzIgJCcpLCwsGB4xNTAqNSYrLCoBCQoKDgwOGg8PGiokHyIvLCwvMCwqLSwsLCwtLC4sLSosLC8sLCwvLywvLCwwLywsKSwsLCwuLCwsLC0sMCwsLP/AABEIAL0AyAMBIgACEQEDEQH/xAAbAAACAwEBAQAAAAAAAAAAAAAABQMEBgIBB//EAE0QAAIBAwIDBAYECAoJBQEAAAECAwAREgQhBRMxBiJBURQjMmFxgRVCUpFTVHKCobHB0QczYpKTsrO00vAkY4PCxNPh4vElQ0Sjwxb/xAAbAQABBQEBAAAAAAAAAAAAAAABAAIDBAYFB//EADARAAEDAQUGBgIDAQEAAAAAAAEAAhEDBBIhMUEFUWFxkfATgaGxweEi0TJS8UIU/9oADAMBAAIRAxEAPwD6tRVE8Qf8Wm++L/HR6dJ4aaT5vCP9+sBcPDqFelXqKoemTfix+csdHpM/4uvznX9imlcPDqP2lKv0UvfUzgXMUQHvnb9kVRZap98IkHlzXv8AEnlXHw2P7HCkTiSAOaBcr7aoXsvePkpG3xPQV5gze0cR5Kdz8W8PgPvqso1AAAXTgDYDKX/CK9x1P2tOPzZT/vCnYD+Me/13mhE5q5HEF9kAfD/O9d1R5eo/CQf0Mn/No5Go/DRfKA/tlphE4l3v+k5XqKoeiz/jC/0C/wCKj0Ob8ZPyii/caF0f2Hr+kpV+vL1S9Bk/GZP5kP8Ay6Po9/HUzf8A1D9UdK6P7D1/SSuOoIsQCPI0BRawG3l4VT+jD+MT/wA9f2JR9F+c05/2n7hSwyvJKSeEKCyixG+17HzuBt0q1VBuDKdjJOfjNJ++o34CvhJMPjNKR8u9sR/kVJLXABzj0TYjIJnaixpT9AqPtOP5cs1/0Gx+NcrwqINaSMbi49ZIR1Ascm3O438aXhNORnvmle3hOLH31xNEGFm6fdVP6B0/4FPmCf1mvBwXTA25EV7X9henS+499MF0GQT0+05W1KrexUXO+4G9JWlDM2PTI0xbhenUXMMIA8eWm36KVzQLG+KWxsNh0A8B8AP0V3thVGtrHE4iO+WHkudtBpdTHBdg0V5RW0K4S0FeV7UU82PTdjso9/7q8qDS4wFriYXLzG9kXK3tb2+Q8z/nxrz0sH2VYt5WIsT5k7CpIYsVA/T5nxPzNd1IXMGEffPsJsHeoVhJbJ7bdAL2Hv36n5VNRRUbnF2acBCS8X7Ww6aR45A2SwGcWGzgCU8tW6CS0LkA2uAbdDaKftgiSunKkKJqI9M8gKWEsmGIxLZkXkUXA8/Kr3E+z0GpEqzRhxKiRuCTbGNpGS32WDSschv08qhl7KwNKZCH70qTMgkYRtKmOLlL2JGK/wA0VO00YxB7j7Q/JL9B28Sed4IoXaRTOAA8R3gkCNlZrxAk90vYNaw3qsf4TYFhhmkieNJ49RJHk8XeECgke3YM5bFV63p3pezEEciyIrK6vK4YO1zzmLyK2/eQscsDsCARal/Eezui0+mj5iuIoI5oYwHcsV1IweNQDk7tsFHW/SpAaBdF09zx5eqH5K5P2nUQ6aRY3Y6rliJAUBvJEZQGYnEWUHx6jauOI9r4oJ4IHV85grHYeqDusaGQXv3pGwst9wb7b1DJFo3EelLOsmmiSZEVn58SInLU3S5yxbHHcm/Q3BpZxCPh0iTzyWwTkxO8hmSSExAFFTmLzI27wN0sTfe/Wiykxxxaf9y71KBcQmkXbWJtYdIEbMSmK4aMnIR8zIxhuYI7bZlbA7VWi/hDiKLIYZRHJDqZomvGeYmmGTiwa6EjcZW+Vd6iPRx6g5hl1DTGZSrPcymMXRZBZQXjjHqSRkADYixrzhHZnQzRK8Qdo+XPEiM8nqVm7s0aoTeJtsSOotaiWUmiXNMYfPHl6pSTkVek7UKF0bCJ2GsKBO8gwLx80Z3b7GXs39m3iKOH9rIZ3EaZZmWWJlNgVMYkYMRfdGETYsLg/I2hh7MQpyI2eYiBw8GUzWFlCBeu+K3UA+DHzNW37LaclTgQyCZVdWYOBPmZBmDe13Yj7JsRao3tpN38D1+kQSVH2b7Vxa7mcoMOWV9q3fR8sJFt9VsWtex7puBTmlXCuy2n0rh4I+WREsJCkhWVDdSyjZ36983bc7701qCrcvfhlxThOqK5eMHqAevUefWuqKYDGSKg08lu4x7w8+pF7Ajz2/TUesl5bK53BBU/OxBHv2qzJEGFmF/8+B8K4h0iqbgG/vJNh5C/QVYY+nevOHl96dCoyHRA6pfzZWJxzAvcbWsOnU/qqjJFe9r3XK9vC3Un5/rrSUvW8UbBrEszEdSDfzsB4e6uvZNpXJbSpNkwABMnmcz+8VTrWa9i5x38EuRr15XirY/dXtbRhJwOYwXCcNy0LG252A61DpU2yI7zXJ23seg8+ltq8XRjxZmHWzG4y8/226XrqaQ3ULa5PjvsBcmwI93315lA/i05+wWq4lS1ysoJsCCR1AIqJoWawZlK3uQFIvbw9o7VMqgCwFh7qYQ0DOUQSV7RRRUaciiiikkikPajh7zRYKy5LJFPHmcQxhkD8ot9W9gA1ja/Q2p9QVuLHxqWk+46U1wlIjwKQ630wSKhOm5HKaMtjd+bcuJRlaTwAFwLXHtVX1XYzLhr6JZiDIDzJmTJnZ3zkfEMouze/b39afJzFAuoIAA2JyNh1sRb5XqaNw3S/wBxBHxB3FSF9RsEHKMo0y7KAgpHPwSZtSuoeVJRGlkhMRAV8Tm0bGbFWcm2Tq5UbA7kk7NcMfSQ4ykeskllYLusTTSF8A22Si+OVhuL2Ap9aoNapKNb4287fVPuNJlUuhjsjA76/tJwgSF3PHkpA67EfEG4v8xUZLttbDzNwx+A8B8Teuo9Wh+sNjY32N/gd66SdSbBlJ62DAn7hUYLmYEde/dGAcZUYJTzZfPcsvxHVh7+tTKwIuNwdxUeplKi4t1Auegv4muoY8VA69fvJufhuaLsW3jn7oDAwu6KKKhT0VRnimsQGVrg+FiOvv3q9VXU6j2lKOfDYdb+R8KsWcuDvxAPPse/PBR1IjFUdLrmQWsCPfle/nvf7qj1E+bZHbw69BXLRMq3ZSB0v7/19ajG/wAK3lCz2Vr/ABaABdwMjjqQFn6lSsW3KhIHEL1WB3oroUV0GtuzJzx+PhVi6Veln1IIAWC5vbvSW26knEdPKiLT6geMFz1YrKSf0j7qp8U4/wAueKIRl3dpsFDKotEoLsztsNnUBQPHrtXMXbBG1nomGLhYmPMliUnmoWAVLkyEWsQt7bV5wWPDYaBlJ6rUAgnFMuVqPwkH9FIf/wBa8Onn/Dxj4QfvlpDD/CHGUSQwSCOWHUzwnJCXXTDJwVB9WSOl70aD+ESKaBpVhfZ9PGoDIys+oxwXmA4qy5DNTuu1+opvg1h/z6Dl7p14J96JN+M/dCn7SaPQZfxp/lHCP1oaXa3tGUk0itA155XjAEkZCsFuGuD3lxzO2+wFq7g7XRtrm0YVgyh7PtizxrG7oB7QKrKpuRY72JoFlSAQBkTkNDCQIXUSSySlU1EpjQkO1oRd7ewlo98T7R6eHW9rn0YfxjUfz0H6kqIRtpj3QXhLElQC0kRa5JUDd0LG9uoubXGwu6XWpKCUJOJxIKspBsDYhgCNiD86a9xzbly90QoPorzmnP8AtSP1Wrz6IX7cx/28v+Kr1Qa7XJBG0srhI0BZmboAP89OpNgKjD3kwEYCg+hY/HmH4zS/4qrScGiTJjGWXY35slwNhYgt08akl7SQKEJdryFgqCKZpSUF3HKVDIMQRe6i1xfqLwSds9Gq5nULjyRqLgORyS/Lz2U/XONvaB6ipmGsDkT1TTBVmPg+nYXESke/I/rNSDgen/AR/wA0H9dL27XaaJ9QskjLye/ITDqAEDdCx5drEg4kHveF6a6XXpI0io1zE/LcWPdfENbcb91gdrjehU8Rp1jz71SbBVWHhEGb+piFrC3LTp4NuPHcbeVdavhS4hoURJUOSEKq3I6oxA9lhdT8QfCrGourK+1gCD1uASN/f0qxQe92Dp7Gne9JozCqpOJockv3lOx2II2KHyIIKn51PFKGHd+7xHuI8Kot6ma//tzMAfJZugPuDgWP8oD7Rq7LBfcbMOjW/QfMe6gbsRpmPtLHNeSatFJDOoIwJBYAgOxVCbnbJgVHmQQKjbiUQOPMXLNUsDch2LBVIF8SSrdbdDSbtBwgTshlZolCusrKbAowBUh7WBWQAgt7N38TeqEPDSOW6TpJc6eVirFkMiy6iSVlsbWYzKq73xjAYmwqxRsZqkNbiT3nlx5Jj6wYCTktRNrwuQsSVNum17XG/ltaqbcXLreMC32r33Bsem2xFvkaymm7MMiraTvrHphllIfWo3+kSbnfmIFXfy8KkHZ575GW7jDBspO7bVTTPtexyikWP83ytWps+xKFMA1BePPBcmrbnu/gYHJO5piSOY3UgLfYEnoB5k7+/wAK7tWQ0/ZuSTLmIO4dPiXeS0zxGbmSNYkx8wSKdr9PdV5uzjs93kBTPJ7NJeVeZmMxsEKL3AFJBDG9rAV2KNJtJsMbCpVHXzLnLQ15VfhumaONUZsipbff2c2KDffuoVX82vKnUKZcZ7OabVKqzLcKJACJGU4yC0ikqQSG2uD5A+FQ6PgOl08gkjcxsEiSw1DhWSFMIwyl7NZfMeNMfoeD8BF/Rr+6u14bEOkMQ/2afurzDxTEXjHfFa2OCQJ2c4eotkuIjmiVW1JKxpMLSrGpe0dxt3bEDpUer0XDI4yWljRFSK5XUMLej25T91rmRQqgOO+bAb9K040qDoiD81f3Vm+2el9L08umR8AyOGYDbJU5ijbqO7v8fdapaTy92LnRqZSuzgAqXCtDoB6Iq8xHZn1UERkkDqCd3ZVYjoTsx+s4HiBb0h4fzGdFcSwyiVrxalZuZOHxFmQSSBhnaMBhYdLAVW4bwdpdVDM7JEdPJKDAozAM8SM9pMl7pKAjudcr36BxB2bK6eSPm5STSNLI7JdXZiDYpnfAKFUAOGAUd6pqz26uMnjvJ+PfVMaCMFOnafTERMJlKzY4MAxXvnFMmAtHkwKjMrcqwG4IFXR8WjaYSIXQMzxTK4thOuAjV1uQjFb2a9mGO5uKrp2KtHo4+exXS8sglFyJQg90ggJlYAgh+6q2xN2azwngLBNVz7K2rleRlQ5CMFFjUBiBkbIGvYC5tva9V4pNBg9zy3Y807FParcT0QmheM2sykHJQy28mU7MvmNja9iDYiGHWujKk4F22SRL4O32SDvG217XIO9j4VX7XcJfVaLUQRMFeSMqpJIF7g2JHQEC3zqFrYeJMcflOOSXxdlGQaaRNVeTTnUYtIheMrqLZIF5oYKuKhfWGwBve+y2b+DKPlxwjUso9GGlfJVLPHzxNdO8OW+YYXIcWI2JFza4/wBlJNZBFpxHDp4i8ryqvfA7hWMBBgGOTZ7EBSi9d6U8U7CavVPFJMYs49FFE93DGSaPUcwjMx5R5qL8xLMrN4i971N5wJqR5DjHzyUZHBOuP9jhqDrbTlW1kcCFQqkqIb7gFhkTf3Wt13pl2f4LHpRO0b9yaYyAHbDuImFySTunjY72ttSGfsrO8zuYogZNXp9SJi4LxJGIs4R3cj7DDY2OXxqvxLsrqn0Gs0oiRjLLPLGTIpU8yfmDu45KwX47/Glg9gpmoNN3D2gIZGYW9JBHgQfhbf8A8/pqLSkDJL+yxsL+BsR+u1ZbV9lpZHeWJljEj6QmK942iiEBIsAAro0bYsOo2IsRjxD2X1Sa860NGS0kqvHvf0cqoQZ371jEjBMRYu3eNhUDaTILS8ffciU4nWFr9VplkRkcXVhY/vB8COoPgQKr8M1LEMkh9ZGQrH7QIukg9zDf3EMPCvZOKxKcWdQ5BIQkByB5Idz8qXTzFpBIO4QpXY7lSQbMfGxFx5XPmansez69qlrRA3nId8OCirWmnSxJTXW6NJo2ikUOjizKfEHz+6s9w7hkWmTlQIEjUtiASfE+J3PxNWMB5V7Ws2bsx1icSXyCMojzzXHtVrFdoAEIooorsqgiiiikkiiiigUVoK8rmJiVBIsSNx5VxqpAEa5sLW263bYW99zXld38rq104SqWo1+bKqN3brkQDuGZl7p/NO4pcPY/MH9zapNKPY2tvH/bT1EPYH5A/uZqwYGAyVumwNleiUQ6jmn2GyRz9nHHFz7rykHyuD51o6z2pQHMHoeYD8C2nvV7gOoJV4mJJhbAE9THuIyfM2UqT5rTKn5NB3eyiqMj8t6Z0UUVXUSh1mlEiYkkbqQwtdWUgqRcEbEeNV9JqHWTlS2Y4l1dRYMoKqQy/VYFh02Pu6VeqpxDRF8WQhZUN0JvYg2yRrfVYAX+APhUjT/yckClfbmdk0l1YqplgWVgSMYGlVZiWG6DAm7XFh4il2tk1K62VNPzjF9HuIBgeQNSDeMByvLJwA3Zj1tfwrSaLiCTKVIs+IzjcEMuQsQQwGQvcXFwatpGFAAAAAAAAAAA2AAHQWqVtTwxdI3+sfpAiVgdE2tk4aI2XUrqTIkcchOpRrvGheaUFslWNjJsxCsUGI3C1Y1MOrHEUjLTvpQNOhZrmN4eRONQ0jABMzIItzZ9+6LVt7V48YYEEAggggi4IOxBB6inf+nE/iMZ9e/dC6s12HzbS3DkqJdQsZa7BoVlIhYMT3hgNnuch4mnzRMO9zL2v7QAW1vIfrqdVAAAAAGwA6ADoAPCoNRrVW4vc+XxpB1SvUhgmeAJ6wmkNYJJhIuJ8Oim1Ec7RLzYlKo17kZbm1tiNzbbxNIfp6RZyrZM2M55C8vIcpXZAFx5hLqikPkVJkxCg7jRqPh8unyrq/h4eVeh2azihSbTbos3Vq33lxxWa03awvDnjEvrChdpV5K+rzuzIWxue6AepI86sN2gkszckIq8gEysRgZo0kPMAXuKmRVj5299Psz5n7zUU0IdSrC6nqN/j4VYg71HebuWcTte14ByltLfvCRQp9e8Voy5XMgIHIAJs6+YuR9o5Y4/WrE0gae4DMCTG/chAx/jnVgUW3eVb+NaSGMIoVBioFgBsLV3l7zSg70bzdyQ6ztG6PMggJMSTSXy2KRxF18OpJhFv9cLXxYBjw/Vu5kSRVDxsoJQkqckVwQWAPRrHbqKu3ryjB3ppI3IooopFBaCl/GYyUW3hJGT8Mhv8qYVxJHkCD4i1eVsN1wJWvmMQkkPtL+Un9tPUA9gfkD+5mp4R3l3v3o9/A+un3HuqAewPyB/czU5EEhXWmZIUs3VvjJ/W09QaiYxNzl6oGBW1w6NqJMl23uLXBHiPeanm6t8ZP62nr1faH5a/wB5kpAwgRLYTyOUMAykMpFwQbgjwINdUh4BqOWRCQcXs6HwDMmTR+47Mw8+94jd9UD23TCqEQYRRRRTEEu4wMDHP1EJbIeJRxixB/k7NbobedqZVDq9KJUZGvZhY26jyIPgQbEfCquk1TLIYZWyY96NyFXNRbIEDbNSdwALgg+dpf5N4j27lDIq/VXinFYtNE0s8gjjW12a9hc2HTc7+VeazXYnEe13dyNtzb/rSrWkahCkoV42+qVGLW6Eg/troWLZdW0kHJvxww6KrXtTKQ4qPi3aAkw+jzxKkqO3NYB07uNgBkt2bIkd4bRObGlWn445ncPZ0Z4EV1YWDywI4AGILKSSciehG1NTpUxwKKU+yVBXb+SRapCgvewve97eI6H4++tlYtnssrYbnvjGNy4te0mscct3ykcXaxXLKkbMweJVANg4mMgjYM6qLHlMTa4tYgt0qLTdqLGNHR3Z2e7KpsF9JlhT2VKmwj3uVsBfck0+TTICSEQEm5IVQSfMkDc7nf3mvH0qNa6IcSSt1U4km5IuNjcA3HlV+DvUEt3KvoeJ815Fxx5ZA3a5O7C9rWA7uxBYHfoQQFq8TmjeQSPHIEkjjCrGY8mliVwWcysEAy+yeg86exwqt8VVbkk4gC5PUm3U++h4VIIKghuoIBB+IPXoOvlRgpoI3JP/AP1C3jHKe8mONrEE814nAPiEKg3HUSR9MhVjh3Gua+JjK5CYocg2SwyiJyQAMe8y2G9wT0tuw5S7d0bbDYbAW2Hl0HTyFAjA6ADr4DxNz953pQd6RI3LqiiiimoooooFFaCuJXspPkCfuF67qnxRSY+79pMvychkPurytglwC1yWac3YMerNET4C/NmGw8OlZnhXbaCaB3Y8sJgg3LFxJp3jiYBRe7srAJ7QtuBT3XyRrE5mNogvrDdhZOZqMt17wON+m/lvakkPA9DNGjKqG8EapjIykrHp+ahChgc1cA52yG4J6irzLrpLwfJWoLTDYVfWdvEXTTS4etU6orFjLfCOeGMO/cvECVO723BHUU0l7X6RJHV51Uxs5a4cD1WocyYnGzlQRspJ+40u4rwfQIxhdWyKTFgr6lmMTSwszSujE8vmZm8hxvl76vv2c0jyShlBzZucnNfGzzuGLIHsu1jewsdxY708ijAwdqmtv7wueCcXbUcwoOW2nmVFLK4vhpmY5IwVhcMRb5itlw7V82JJLWyW9utj0Iv47ispwrSwwoTGw9Z6xmaVnLN6O6s2TsT4KOthtUrcYbTq6RGMgtYC7M0TMqZHBQbjJr2NgCTc2qGowPMN8p9UqjTnqtXJOq+0yjx3YDb513WU0+kiyIGEjK9mY4M5b0gC7nzIv/4qTRs0GLRC6kJlECAGvzLstzZGAQeQPQ+BEJpDQphpmJWnrLdqO0yafWaOJldmdmYWBxsQY79PaBOx8Be/W9PBxASwNJC2+LWujNi4W4DRr3mINrqNz4dRWK1PaWQadmY83GTFXbllDkoJtKqwobd4Xsu5x7xAJt7Os3i1gHDDI6aKpXqXGEjNabVSiRyRe1hbL4+HkDb9dcUg0XaNmRzySgSHmkG5IDrG0APQHJTJkQe7y+9jeodB2pllBYRLgnKz3JLGSd4rxlSy2GIY7nrW7s9JlCmGNWeql9RxcVpaKz8naKREZnjUAiZktltyp1htIWsBlmGBuALHfpUXBuOyyMZCnq5JIkCktkhaIAstrrhkpbr9bqetWLwUVwxK0tFFcTuVViq5kAkKCAWIFwtzsLna52F6cmKTE+VBU+RrD8O4LrEj1zSxiSSeKEoM1KmUrIWFpGKqEZ1Fj3SE2vV3T8DeCXRxpEzQxKWldGTvzlRGGYPIHsO+/wBYWYCxsLMDjuUpYBr3C1dqMT5GsVoOGa0ambUMuLTad1UcxWEUjTgRgqWKnlxgP3RiwUjqbV7P2bnOnmhAvYmHTkspwjkm5jS7m7Ypgoyu4MRK2y3V47kvDG9bXA+R+6vCKyfE+AOZYo9PDhFBFOyOWQqZ2QCG92MhCsAxLKwY2uDa9XeyvDjGt3geKTlxrIzzZmV7ZSOVV2W+Zazk5EG2wAFEOMxCaWiJlPqKKKJTVoKg1x9W/wAKh+moPw8X89f31HquJwshAmi8/wCMXwN7dfdXlzGODxhqtaTglGv00ckTxykCNxg5JAsry6hSbnYHfYnxtWZi7BrZCZvZXTE4xKpPo2nd47Nkcb5WfY5ddqd8f0cmp0jx6dwskix8tixABOolN8gCRtfoKV8H4Pqo3DyTl0I1ZZTLIwwkgDaYKjd1SihgbW62uRVym4tYYdHBXHAF0wrXaDs/zZnlTUvp5OU8bMp3EazQuGBDKVs5a5JIIFrbXpXquxWnlaZzqRhK0oLBj3OfOwbv83l2uFNim4sL+NNNRwiQcQl1AjjKNpmhN3IZmWWJ+8MCLbqnU7b28KV63sbK+mRUMY1BlaWQqWRDK7TxjFlGQVGZbXB2S1SU3kAC/GW5Rlut1SQdiYDKjTMkp9dIYmjQI3OgAuI7mwUwqb77k9KX6L+D1lluzqscSKI7WaRuXOuou5so3yAv13927r6GlabTSMUPLSMu+wLsNJKpOITK5JuPWYgbYEi9P5ejfB/7OGga724B04dE8MBdiEn4R2Y5GqeczvIz3Qhhb/5gfIkG1+o7qqu/Qb3cxfV/M/qz139f8/8A4kVxD9X8z+rPVZzy/Fyka0NaQFHHM0TCRLkEIJFvsyLAhuAfrrfY+I2N9rWG1Bdi4JsehvvY9Pht4VBzOgHWy/cYEH7KmHwt7q0exKBLjVcOE9+nLkuDtao0Qwea9vQWPnXlFalcBe3oJryikkiiiikkl/aHXSQaWaWJM5EQsq2JuR7hubC5t7qzf0zOpYCdn05lgjGqMcYKjls07ABAmOaooYqQC53a220r3I9bm9NLZ1T2uAGSxv0vNJqYYI9Q+HLzLsscUjmV7xrjJAwYrGMu6q3yF8dqj0HafUPqZnKtyTp3kgjZFAZhOIYu8BmMz1zxxyJsAL1tsj5mjL30Lp3p18bkh7O6qd2dJiTyS8ZbFRzXMhKuQosLRBD3e6ecb7rs9ovRTgIUZMmUUUUUiknxQeQ+4V5yV+yv80V6GB6EH50SPYE+QJ+6vKsZha5ZsLyJnTB8A8TJijsAhLsR3QbAMxAXy6bVD6coSxyBwtujjf0Yp4r9ratNpY8VHmbEnxJPUmpsj51O6o2cp8/pSMquAWWl4lFdvWL1frt1aC3X8k/ca6TiEWQ9antr9dfxhz5+RB+daZ3sCSRYbknoAOpN+lVJdZAFVmeHFvZLNHZvySTZvlQDwdD35J3jGISKKdSos6nur9YfgJPfUkm4a2+z/wBnDTmbSQXCukOTXsGVLm3WwIuflUTcH0x6ww9beyg38tvH3Ub7c8U7x8ZhUSpz6fX/AOJFV9PHJI4SMqto1cswJ+tIirYEdbufzauNw7RFGdTEq9DIktgpPTvK9gdwar8ELLL6zu4RLE+RC3k5ncsCbm4yIPTv2F96cIgkeoTTVkQF16FKo76rZSDkrXBARU9k94ezcjf417TbWRMwxCqQfEkgg+dgPhSn/r+g1qtgVQabmYTM4f7w4LgbTBLw48kUUVR4lxZYPaVm7kkjYhe7HHjzHOTC4XNdluxvsp3rRkwuUBKvUUUUkEUUUuXjaGMuEk/jeUEKYuz36YuVx/PK9PhdSiBKY0UrHaKPu2VyCFLGy+rzlaFcu9c3lR17gf2b9CCWlIEFIgjNFFRamYqtwjObgBUAyJP5RCj4kge+qA7RRnEhXIIQsbLZBJI0SFu9dryKwumY2v7JViJASAJTSilq9oIrtldFAch3xCsI5FicizFhaRlXvBScha4uR39PQEMVlVsUaQgEA4qCT7RAGw8SLeNhvSkI3Sr9FAopFBd6aYxsLbKT3un7v1U11NrKTuoIJ8drGxt4gGxpO3jbrVqHX4xBd8rGxFrKfAb9beYrNbW2eXPZUotxyIA9ZHeS6tjtMNLXnqfRNQb9Kr6vWBPe3l+0+VLfSmxx2AHle9vK/wDm9RAVXsmwHF16ucJyGvnopK20REU896ONsNTp5IXQFZFxPeZb7jxAJX4gG3iGFwUeq7DTaldPzJYQFXXrIyIrHHUhVSwCIjuFWxfFN7HGnlTaPUctr22PW3X3Grls2V4TC+y4EYxnOhieHVRWe2kuu1eqRcW7FTvNHJDKqjSRadNKrsxuY3DSGRgt4yyoiFkuWW4NqujspINTzllsrarnSRkkoyqPVutx3JQNjbZha+4Br3SaPUPxOWUs40yrpjGGecI10fmYKsgjJvjlkreFKeHzaptDoklXWZxyL6Z3dQsrIRNazraSTvcu+BNtr7Vm5fEXhhGm8T8dSutgph2Qn9DZAsCzDVT6iIiQlVMhcoTeHFsc8SrIQQNiptbnV9hJ2naQSxhS3DTggwRvRP4wlMGK/wAhVbxsTsKXcQ4fxKWOFYjqFP8A6kRnNPGQhZfROY4cNljfHmk77Nter2q9Ked2Qa7E8LcLkJUHpliASikRrLj9kWy6b2NSS8Yhwxn3+kMNy3t6S6oWkb43+RrO8Gm10MMrrHqXC6OPuajmPK2uxAYxiRszEL94XAJBw8am7OaHVQK8WqLuyFLSs7yBw8YJtK4VmIdXuMRiGQXO5q9saKFpILhjh7H9Kpbm36WGmKb0t41o43CmQuMrwnAjvJOVDI1we62K3IswtsRvTKqfFdC0yKqkgiSNiVNmAVrkg+dq2ZyXCbmrl6L1Q+if9fqf6b/to+if9fqf6b/tpYoQFfvSg8GSOOQmWZu8Z7kxZK6gsWS0YW5HgwI9wrqLg8nMfKfU4Wjw9bv0Of1b9bVK/BQQQZ9SQQQQZfA7EezQzThA1UMPBImVCC4UqhIyHrAHM657dRI7P3Cu7EbiwDa9UE4LYACbUgCw/jdhboPZ8qh0XB5MfWT6nLJ7Wl+rm2HRfsWpDDRI46q5xDRCaNoy7KG6lCoNvEd5SLHoRbcXHQmq78FRipZ5DYIrboOYI3MkYeyD2WJIwx62NxXv0WL29I1Fx4c7fe46Y+YP3Hyr36J/1+p/pv8AtopAxqq8XB4WZwGc4ta1xaMmSPUsE7tyGdY2Ny3SwI3FT6rgUcgYNnZmnY2bxniaJ7bfYY28j51Y0WhWINYuxZsmLtkxNgOvwAFWKF0IFx0XEMWN92N2Ld43tfwHko8BRXdFEoIororXmNFBeUV7jRjSSXlFe40Y0klb4fq7EIeh6HyPl8KZ2pCVqzoHIcC+x2I+Wx/RWW2rsgG9aKRjCSPcrr2S2kRTf1TWi1e2otWRgrsryo9Ul0YW8DUtqLU5pLSHDRAiRCz4NLON6Mycu8XORWYvF3O+DG6rtIyobOVbcjpcb0812mCNt0IJt5b1Xxr02z122ik2o3IrK1GGk8tOircOhdIYlkbJ1jjV2uTk6oAzXO5uwJudzeqMkLjWq4ikKcp0Z+YmALNCykRtLcWEbAlUuSR7XUN8aManTJWU03BJRGA0VwBpRLHlH/pDxmTnye1i3MyjN5CrNh3gLC77g+naOFFfYjLa98VLsUTbbuoVWw2GNgSADV3GjGgAAi5xKTanSFtWjchrLY84NHc7EcveTNYx1KqpyJ6dSy3TcElEYDRXAGlEseUf+kPGZOfJ7WLczKM3kKs2HeAsL6vGjGldCQeQs3w/huojkRrDARxqy3XOwn1TKgJOIEaTR3HQhcVbbft9Hq8WIlfLDUsBeHHmrJ/oyex7DITlvfYd5fHQ40Y0LoSvmZheUV7jRjT0xeUV0FooIr//2Q=="/>
          <p:cNvSpPr>
            <a:spLocks noChangeAspect="1" noChangeArrowheads="1"/>
          </p:cNvSpPr>
          <p:nvPr/>
        </p:nvSpPr>
        <p:spPr bwMode="auto">
          <a:xfrm>
            <a:off x="0" y="-871538"/>
            <a:ext cx="1905000" cy="18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RERUUEhIVFRUWFxUYGBgWFhYcGBgYFxYYGBgYGxkaHCYeGB4jGRcYHzIgJCcpLCwsGB4xNTAqNSYrLCoBCQoKDgwOGg8PGiokHyIvLCwvMCwqLSwsLCwtLC4sLSosLC8sLCwvLywvLCwwLywsKSwsLCwuLCwsLC0sMCwsLP/AABEIAL0AyAMBIgACEQEDEQH/xAAbAAACAwEBAQAAAAAAAAAAAAAABQMEBgIBB//EAE0QAAIBAwIDBAYECAoJBQEAAAECAwAREgQhBRMxBiJBURQjMmFxgRVCUpFTVHKCobHB0QczYpKTsrO00vAkY4PCxNPh4vElQ0Sjwxb/xAAbAQABBQEBAAAAAAAAAAAAAAABAAIDBAYFB//EADARAAEDAQUGBgIDAQEAAAAAAAEAAhEDBBIhMUEFUWFxkfATgaGxweEi0TJS8UIU/9oADAMBAAIRAxEAPwD6tRVE8Qf8Wm++L/HR6dJ4aaT5vCP9+sBcPDqFelXqKoemTfix+csdHpM/4uvznX9imlcPDqP2lKv0UvfUzgXMUQHvnb9kVRZap98IkHlzXv8AEnlXHw2P7HCkTiSAOaBcr7aoXsvePkpG3xPQV5gze0cR5Kdz8W8PgPvqso1AAAXTgDYDKX/CK9x1P2tOPzZT/vCnYD+Me/13mhE5q5HEF9kAfD/O9d1R5eo/CQf0Mn/No5Go/DRfKA/tlphE4l3v+k5XqKoeiz/jC/0C/wCKj0Ob8ZPyii/caF0f2Hr+kpV+vL1S9Bk/GZP5kP8Ay6Po9/HUzf8A1D9UdK6P7D1/SSuOoIsQCPI0BRawG3l4VT+jD+MT/wA9f2JR9F+c05/2n7hSwyvJKSeEKCyixG+17HzuBt0q1VBuDKdjJOfjNJ++o34CvhJMPjNKR8u9sR/kVJLXABzj0TYjIJnaixpT9AqPtOP5cs1/0Gx+NcrwqINaSMbi49ZIR1Ascm3O438aXhNORnvmle3hOLH31xNEGFm6fdVP6B0/4FPmCf1mvBwXTA25EV7X9henS+499MF0GQT0+05W1KrexUXO+4G9JWlDM2PTI0xbhenUXMMIA8eWm36KVzQLG+KWxsNh0A8B8AP0V3thVGtrHE4iO+WHkudtBpdTHBdg0V5RW0K4S0FeV7UU82PTdjso9/7q8qDS4wFriYXLzG9kXK3tb2+Q8z/nxrz0sH2VYt5WIsT5k7CpIYsVA/T5nxPzNd1IXMGEffPsJsHeoVhJbJ7bdAL2Hv36n5VNRRUbnF2acBCS8X7Ww6aR45A2SwGcWGzgCU8tW6CS0LkA2uAbdDaKftgiSunKkKJqI9M8gKWEsmGIxLZkXkUXA8/Kr3E+z0GpEqzRhxKiRuCTbGNpGS32WDSschv08qhl7KwNKZCH70qTMgkYRtKmOLlL2JGK/wA0VO00YxB7j7Q/JL9B28Sed4IoXaRTOAA8R3gkCNlZrxAk90vYNaw3qsf4TYFhhmkieNJ49RJHk8XeECgke3YM5bFV63p3pezEEciyIrK6vK4YO1zzmLyK2/eQscsDsCARal/Eezui0+mj5iuIoI5oYwHcsV1IweNQDk7tsFHW/SpAaBdF09zx5eqH5K5P2nUQ6aRY3Y6rliJAUBvJEZQGYnEWUHx6jauOI9r4oJ4IHV85grHYeqDusaGQXv3pGwst9wb7b1DJFo3EelLOsmmiSZEVn58SInLU3S5yxbHHcm/Q3BpZxCPh0iTzyWwTkxO8hmSSExAFFTmLzI27wN0sTfe/Wiykxxxaf9y71KBcQmkXbWJtYdIEbMSmK4aMnIR8zIxhuYI7bZlbA7VWi/hDiKLIYZRHJDqZomvGeYmmGTiwa6EjcZW+Vd6iPRx6g5hl1DTGZSrPcymMXRZBZQXjjHqSRkADYixrzhHZnQzRK8Qdo+XPEiM8nqVm7s0aoTeJtsSOotaiWUmiXNMYfPHl6pSTkVek7UKF0bCJ2GsKBO8gwLx80Z3b7GXs39m3iKOH9rIZ3EaZZmWWJlNgVMYkYMRfdGETYsLg/I2hh7MQpyI2eYiBw8GUzWFlCBeu+K3UA+DHzNW37LaclTgQyCZVdWYOBPmZBmDe13Yj7JsRao3tpN38D1+kQSVH2b7Vxa7mcoMOWV9q3fR8sJFt9VsWtex7puBTmlXCuy2n0rh4I+WREsJCkhWVDdSyjZ36983bc7701qCrcvfhlxThOqK5eMHqAevUefWuqKYDGSKg08lu4x7w8+pF7Ajz2/TUesl5bK53BBU/OxBHv2qzJEGFmF/8+B8K4h0iqbgG/vJNh5C/QVYY+nevOHl96dCoyHRA6pfzZWJxzAvcbWsOnU/qqjJFe9r3XK9vC3Un5/rrSUvW8UbBrEszEdSDfzsB4e6uvZNpXJbSpNkwABMnmcz+8VTrWa9i5x38EuRr15XirY/dXtbRhJwOYwXCcNy0LG252A61DpU2yI7zXJ23seg8+ltq8XRjxZmHWzG4y8/226XrqaQ3ULa5PjvsBcmwI93315lA/i05+wWq4lS1ysoJsCCR1AIqJoWawZlK3uQFIvbw9o7VMqgCwFh7qYQ0DOUQSV7RRRUaciiiikkikPajh7zRYKy5LJFPHmcQxhkD8ot9W9gA1ja/Q2p9QVuLHxqWk+46U1wlIjwKQ630wSKhOm5HKaMtjd+bcuJRlaTwAFwLXHtVX1XYzLhr6JZiDIDzJmTJnZ3zkfEMouze/b39afJzFAuoIAA2JyNh1sRb5XqaNw3S/wBxBHxB3FSF9RsEHKMo0y7KAgpHPwSZtSuoeVJRGlkhMRAV8Tm0bGbFWcm2Tq5UbA7kk7NcMfSQ4ykeskllYLusTTSF8A22Si+OVhuL2Ap9aoNapKNb4287fVPuNJlUuhjsjA76/tJwgSF3PHkpA67EfEG4v8xUZLttbDzNwx+A8B8Teuo9Wh+sNjY32N/gd66SdSbBlJ62DAn7hUYLmYEde/dGAcZUYJTzZfPcsvxHVh7+tTKwIuNwdxUeplKi4t1Auegv4muoY8VA69fvJufhuaLsW3jn7oDAwu6KKKhT0VRnimsQGVrg+FiOvv3q9VXU6j2lKOfDYdb+R8KsWcuDvxAPPse/PBR1IjFUdLrmQWsCPfle/nvf7qj1E+bZHbw69BXLRMq3ZSB0v7/19ajG/wAK3lCz2Vr/ABaABdwMjjqQFn6lSsW3KhIHEL1WB3oroUV0GtuzJzx+PhVi6Veln1IIAWC5vbvSW26knEdPKiLT6geMFz1YrKSf0j7qp8U4/wAueKIRl3dpsFDKotEoLsztsNnUBQPHrtXMXbBG1nomGLhYmPMliUnmoWAVLkyEWsQt7bV5wWPDYaBlJ6rUAgnFMuVqPwkH9FIf/wBa8Onn/Dxj4QfvlpDD/CHGUSQwSCOWHUzwnJCXXTDJwVB9WSOl70aD+ESKaBpVhfZ9PGoDIys+oxwXmA4qy5DNTuu1+opvg1h/z6Dl7p14J96JN+M/dCn7SaPQZfxp/lHCP1oaXa3tGUk0itA155XjAEkZCsFuGuD3lxzO2+wFq7g7XRtrm0YVgyh7PtizxrG7oB7QKrKpuRY72JoFlSAQBkTkNDCQIXUSSySlU1EpjQkO1oRd7ewlo98T7R6eHW9rn0YfxjUfz0H6kqIRtpj3QXhLElQC0kRa5JUDd0LG9uoubXGwu6XWpKCUJOJxIKspBsDYhgCNiD86a9xzbly90QoPorzmnP8AtSP1Wrz6IX7cx/28v+Kr1Qa7XJBG0srhI0BZmboAP89OpNgKjD3kwEYCg+hY/HmH4zS/4qrScGiTJjGWXY35slwNhYgt08akl7SQKEJdryFgqCKZpSUF3HKVDIMQRe6i1xfqLwSds9Gq5nULjyRqLgORyS/Lz2U/XONvaB6ipmGsDkT1TTBVmPg+nYXESke/I/rNSDgen/AR/wA0H9dL27XaaJ9QskjLye/ITDqAEDdCx5drEg4kHveF6a6XXpI0io1zE/LcWPdfENbcb91gdrjehU8Rp1jz71SbBVWHhEGb+piFrC3LTp4NuPHcbeVdavhS4hoURJUOSEKq3I6oxA9lhdT8QfCrGourK+1gCD1uASN/f0qxQe92Dp7Gne9JozCqpOJockv3lOx2II2KHyIIKn51PFKGHd+7xHuI8Kot6ma//tzMAfJZugPuDgWP8oD7Rq7LBfcbMOjW/QfMe6gbsRpmPtLHNeSatFJDOoIwJBYAgOxVCbnbJgVHmQQKjbiUQOPMXLNUsDch2LBVIF8SSrdbdDSbtBwgTshlZolCusrKbAowBUh7WBWQAgt7N38TeqEPDSOW6TpJc6eVirFkMiy6iSVlsbWYzKq73xjAYmwqxRsZqkNbiT3nlx5Jj6wYCTktRNrwuQsSVNum17XG/ltaqbcXLreMC32r33Bsem2xFvkaymm7MMiraTvrHphllIfWo3+kSbnfmIFXfy8KkHZ575GW7jDBspO7bVTTPtexyikWP83ytWps+xKFMA1BePPBcmrbnu/gYHJO5piSOY3UgLfYEnoB5k7+/wAK7tWQ0/ZuSTLmIO4dPiXeS0zxGbmSNYkx8wSKdr9PdV5uzjs93kBTPJ7NJeVeZmMxsEKL3AFJBDG9rAV2KNJtJsMbCpVHXzLnLQ15VfhumaONUZsipbff2c2KDffuoVX82vKnUKZcZ7OabVKqzLcKJACJGU4yC0ikqQSG2uD5A+FQ6PgOl08gkjcxsEiSw1DhWSFMIwyl7NZfMeNMfoeD8BF/Rr+6u14bEOkMQ/2afurzDxTEXjHfFa2OCQJ2c4eotkuIjmiVW1JKxpMLSrGpe0dxt3bEDpUer0XDI4yWljRFSK5XUMLej25T91rmRQqgOO+bAb9K040qDoiD81f3Vm+2el9L08umR8AyOGYDbJU5ijbqO7v8fdapaTy92LnRqZSuzgAqXCtDoB6Iq8xHZn1UERkkDqCd3ZVYjoTsx+s4HiBb0h4fzGdFcSwyiVrxalZuZOHxFmQSSBhnaMBhYdLAVW4bwdpdVDM7JEdPJKDAozAM8SM9pMl7pKAjudcr36BxB2bK6eSPm5STSNLI7JdXZiDYpnfAKFUAOGAUd6pqz26uMnjvJ+PfVMaCMFOnafTERMJlKzY4MAxXvnFMmAtHkwKjMrcqwG4IFXR8WjaYSIXQMzxTK4thOuAjV1uQjFb2a9mGO5uKrp2KtHo4+exXS8sglFyJQg90ggJlYAgh+6q2xN2azwngLBNVz7K2rleRlQ5CMFFjUBiBkbIGvYC5tva9V4pNBg9zy3Y807FParcT0QmheM2sykHJQy28mU7MvmNja9iDYiGHWujKk4F22SRL4O32SDvG217XIO9j4VX7XcJfVaLUQRMFeSMqpJIF7g2JHQEC3zqFrYeJMcflOOSXxdlGQaaRNVeTTnUYtIheMrqLZIF5oYKuKhfWGwBve+y2b+DKPlxwjUso9GGlfJVLPHzxNdO8OW+YYXIcWI2JFza4/wBlJNZBFpxHDp4i8ryqvfA7hWMBBgGOTZ7EBSi9d6U8U7CavVPFJMYs49FFE93DGSaPUcwjMx5R5qL8xLMrN4i971N5wJqR5DjHzyUZHBOuP9jhqDrbTlW1kcCFQqkqIb7gFhkTf3Wt13pl2f4LHpRO0b9yaYyAHbDuImFySTunjY72ttSGfsrO8zuYogZNXp9SJi4LxJGIs4R3cj7DDY2OXxqvxLsrqn0Gs0oiRjLLPLGTIpU8yfmDu45KwX47/Glg9gpmoNN3D2gIZGYW9JBHgQfhbf8A8/pqLSkDJL+yxsL+BsR+u1ZbV9lpZHeWJljEj6QmK942iiEBIsAAro0bYsOo2IsRjxD2X1Sa860NGS0kqvHvf0cqoQZ371jEjBMRYu3eNhUDaTILS8ffciU4nWFr9VplkRkcXVhY/vB8COoPgQKr8M1LEMkh9ZGQrH7QIukg9zDf3EMPCvZOKxKcWdQ5BIQkByB5Idz8qXTzFpBIO4QpXY7lSQbMfGxFx5XPmansez69qlrRA3nId8OCirWmnSxJTXW6NJo2ikUOjizKfEHz+6s9w7hkWmTlQIEjUtiASfE+J3PxNWMB5V7Ws2bsx1icSXyCMojzzXHtVrFdoAEIooorsqgiiiikkiiiigUVoK8rmJiVBIsSNx5VxqpAEa5sLW263bYW99zXld38rq104SqWo1+bKqN3brkQDuGZl7p/NO4pcPY/MH9zapNKPY2tvH/bT1EPYH5A/uZqwYGAyVumwNleiUQ6jmn2GyRz9nHHFz7rykHyuD51o6z2pQHMHoeYD8C2nvV7gOoJV4mJJhbAE9THuIyfM2UqT5rTKn5NB3eyiqMj8t6Z0UUVXUSh1mlEiYkkbqQwtdWUgqRcEbEeNV9JqHWTlS2Y4l1dRYMoKqQy/VYFh02Pu6VeqpxDRF8WQhZUN0JvYg2yRrfVYAX+APhUjT/yckClfbmdk0l1YqplgWVgSMYGlVZiWG6DAm7XFh4il2tk1K62VNPzjF9HuIBgeQNSDeMByvLJwA3Zj1tfwrSaLiCTKVIs+IzjcEMuQsQQwGQvcXFwatpGFAAAAAAAAAAA2AAHQWqVtTwxdI3+sfpAiVgdE2tk4aI2XUrqTIkcchOpRrvGheaUFslWNjJsxCsUGI3C1Y1MOrHEUjLTvpQNOhZrmN4eRONQ0jABMzIItzZ9+6LVt7V48YYEEAggggi4IOxBB6inf+nE/iMZ9e/dC6s12HzbS3DkqJdQsZa7BoVlIhYMT3hgNnuch4mnzRMO9zL2v7QAW1vIfrqdVAAAAAGwA6ADoAPCoNRrVW4vc+XxpB1SvUhgmeAJ6wmkNYJJhIuJ8Oim1Ec7RLzYlKo17kZbm1tiNzbbxNIfp6RZyrZM2M55C8vIcpXZAFx5hLqikPkVJkxCg7jRqPh8unyrq/h4eVeh2azihSbTbos3Vq33lxxWa03awvDnjEvrChdpV5K+rzuzIWxue6AepI86sN2gkszckIq8gEysRgZo0kPMAXuKmRVj5299Psz5n7zUU0IdSrC6nqN/j4VYg71HebuWcTte14ByltLfvCRQp9e8Voy5XMgIHIAJs6+YuR9o5Y4/WrE0gae4DMCTG/chAx/jnVgUW3eVb+NaSGMIoVBioFgBsLV3l7zSg70bzdyQ6ztG6PMggJMSTSXy2KRxF18OpJhFv9cLXxYBjw/Vu5kSRVDxsoJQkqckVwQWAPRrHbqKu3ryjB3ppI3IooopFBaCl/GYyUW3hJGT8Mhv8qYVxJHkCD4i1eVsN1wJWvmMQkkPtL+Un9tPUA9gfkD+5mp4R3l3v3o9/A+un3HuqAewPyB/czU5EEhXWmZIUs3VvjJ/W09QaiYxNzl6oGBW1w6NqJMl23uLXBHiPeanm6t8ZP62nr1faH5a/wB5kpAwgRLYTyOUMAykMpFwQbgjwINdUh4BqOWRCQcXs6HwDMmTR+47Mw8+94jd9UD23TCqEQYRRRRTEEu4wMDHP1EJbIeJRxixB/k7NbobedqZVDq9KJUZGvZhY26jyIPgQbEfCquk1TLIYZWyY96NyFXNRbIEDbNSdwALgg+dpf5N4j27lDIq/VXinFYtNE0s8gjjW12a9hc2HTc7+VeazXYnEe13dyNtzb/rSrWkahCkoV42+qVGLW6Eg/troWLZdW0kHJvxww6KrXtTKQ4qPi3aAkw+jzxKkqO3NYB07uNgBkt2bIkd4bRObGlWn445ncPZ0Z4EV1YWDywI4AGILKSSciehG1NTpUxwKKU+yVBXb+SRapCgvewve97eI6H4++tlYtnssrYbnvjGNy4te0mscct3ykcXaxXLKkbMweJVANg4mMgjYM6qLHlMTa4tYgt0qLTdqLGNHR3Z2e7KpsF9JlhT2VKmwj3uVsBfck0+TTICSEQEm5IVQSfMkDc7nf3mvH0qNa6IcSSt1U4km5IuNjcA3HlV+DvUEt3KvoeJ815Fxx5ZA3a5O7C9rWA7uxBYHfoQQFq8TmjeQSPHIEkjjCrGY8mliVwWcysEAy+yeg86exwqt8VVbkk4gC5PUm3U++h4VIIKghuoIBB+IPXoOvlRgpoI3JP/AP1C3jHKe8mONrEE814nAPiEKg3HUSR9MhVjh3Gua+JjK5CYocg2SwyiJyQAMe8y2G9wT0tuw5S7d0bbDYbAW2Hl0HTyFAjA6ADr4DxNz953pQd6RI3LqiiiimoooooFFaCuJXspPkCfuF67qnxRSY+79pMvychkPurytglwC1yWac3YMerNET4C/NmGw8OlZnhXbaCaB3Y8sJgg3LFxJp3jiYBRe7srAJ7QtuBT3XyRrE5mNogvrDdhZOZqMt17wON+m/lvakkPA9DNGjKqG8EapjIykrHp+ahChgc1cA52yG4J6irzLrpLwfJWoLTDYVfWdvEXTTS4etU6orFjLfCOeGMO/cvECVO723BHUU0l7X6RJHV51Uxs5a4cD1WocyYnGzlQRspJ+40u4rwfQIxhdWyKTFgr6lmMTSwszSujE8vmZm8hxvl76vv2c0jyShlBzZucnNfGzzuGLIHsu1jewsdxY708ijAwdqmtv7wueCcXbUcwoOW2nmVFLK4vhpmY5IwVhcMRb5itlw7V82JJLWyW9utj0Iv47ispwrSwwoTGw9Z6xmaVnLN6O6s2TsT4KOthtUrcYbTq6RGMgtYC7M0TMqZHBQbjJr2NgCTc2qGowPMN8p9UqjTnqtXJOq+0yjx3YDb513WU0+kiyIGEjK9mY4M5b0gC7nzIv/4qTRs0GLRC6kJlECAGvzLstzZGAQeQPQ+BEJpDQphpmJWnrLdqO0yafWaOJldmdmYWBxsQY79PaBOx8Be/W9PBxASwNJC2+LWujNi4W4DRr3mINrqNz4dRWK1PaWQadmY83GTFXbllDkoJtKqwobd4Xsu5x7xAJt7Os3i1gHDDI6aKpXqXGEjNabVSiRyRe1hbL4+HkDb9dcUg0XaNmRzySgSHmkG5IDrG0APQHJTJkQe7y+9jeodB2pllBYRLgnKz3JLGSd4rxlSy2GIY7nrW7s9JlCmGNWeql9RxcVpaKz8naKREZnjUAiZktltyp1htIWsBlmGBuALHfpUXBuOyyMZCnq5JIkCktkhaIAstrrhkpbr9bqetWLwUVwxK0tFFcTuVViq5kAkKCAWIFwtzsLna52F6cmKTE+VBU+RrD8O4LrEj1zSxiSSeKEoM1KmUrIWFpGKqEZ1Fj3SE2vV3T8DeCXRxpEzQxKWldGTvzlRGGYPIHsO+/wBYWYCxsLMDjuUpYBr3C1dqMT5GsVoOGa0ambUMuLTad1UcxWEUjTgRgqWKnlxgP3RiwUjqbV7P2bnOnmhAvYmHTkspwjkm5jS7m7Ypgoyu4MRK2y3V47kvDG9bXA+R+6vCKyfE+AOZYo9PDhFBFOyOWQqZ2QCG92MhCsAxLKwY2uDa9XeyvDjGt3geKTlxrIzzZmV7ZSOVV2W+Zazk5EG2wAFEOMxCaWiJlPqKKKJTVoKg1x9W/wAKh+moPw8X89f31HquJwshAmi8/wCMXwN7dfdXlzGODxhqtaTglGv00ckTxykCNxg5JAsry6hSbnYHfYnxtWZi7BrZCZvZXTE4xKpPo2nd47Nkcb5WfY5ddqd8f0cmp0jx6dwskix8tixABOolN8gCRtfoKV8H4Pqo3DyTl0I1ZZTLIwwkgDaYKjd1SihgbW62uRVym4tYYdHBXHAF0wrXaDs/zZnlTUvp5OU8bMp3EazQuGBDKVs5a5JIIFrbXpXquxWnlaZzqRhK0oLBj3OfOwbv83l2uFNim4sL+NNNRwiQcQl1AjjKNpmhN3IZmWWJ+8MCLbqnU7b28KV63sbK+mRUMY1BlaWQqWRDK7TxjFlGQVGZbXB2S1SU3kAC/GW5Rlut1SQdiYDKjTMkp9dIYmjQI3OgAuI7mwUwqb77k9KX6L+D1lluzqscSKI7WaRuXOuou5so3yAv13927r6GlabTSMUPLSMu+wLsNJKpOITK5JuPWYgbYEi9P5ejfB/7OGga724B04dE8MBdiEn4R2Y5GqeczvIz3Qhhb/5gfIkG1+o7qqu/Qb3cxfV/M/qz139f8/8A4kVxD9X8z+rPVZzy/Fyka0NaQFHHM0TCRLkEIJFvsyLAhuAfrrfY+I2N9rWG1Bdi4JsehvvY9Pht4VBzOgHWy/cYEH7KmHwt7q0exKBLjVcOE9+nLkuDtao0Qwea9vQWPnXlFalcBe3oJryikkiiiikkl/aHXSQaWaWJM5EQsq2JuR7hubC5t7qzf0zOpYCdn05lgjGqMcYKjls07ABAmOaooYqQC53a220r3I9bm9NLZ1T2uAGSxv0vNJqYYI9Q+HLzLsscUjmV7xrjJAwYrGMu6q3yF8dqj0HafUPqZnKtyTp3kgjZFAZhOIYu8BmMz1zxxyJsAL1tsj5mjL30Lp3p18bkh7O6qd2dJiTyS8ZbFRzXMhKuQosLRBD3e6ecb7rs9ovRTgIUZMmUUUUUiknxQeQ+4V5yV+yv80V6GB6EH50SPYE+QJ+6vKsZha5ZsLyJnTB8A8TJijsAhLsR3QbAMxAXy6bVD6coSxyBwtujjf0Yp4r9ratNpY8VHmbEnxJPUmpsj51O6o2cp8/pSMquAWWl4lFdvWL1frt1aC3X8k/ca6TiEWQ9antr9dfxhz5+RB+daZ3sCSRYbknoAOpN+lVJdZAFVmeHFvZLNHZvySTZvlQDwdD35J3jGISKKdSos6nur9YfgJPfUkm4a2+z/wBnDTmbSQXCukOTXsGVLm3WwIuflUTcH0x6ww9beyg38tvH3Ub7c8U7x8ZhUSpz6fX/AOJFV9PHJI4SMqto1cswJ+tIirYEdbufzauNw7RFGdTEq9DIktgpPTvK9gdwar8ELLL6zu4RLE+RC3k5ncsCbm4yIPTv2F96cIgkeoTTVkQF16FKo76rZSDkrXBARU9k94ezcjf417TbWRMwxCqQfEkgg+dgPhSn/r+g1qtgVQabmYTM4f7w4LgbTBLw48kUUVR4lxZYPaVm7kkjYhe7HHjzHOTC4XNdluxvsp3rRkwuUBKvUUUUkEUUUuXjaGMuEk/jeUEKYuz36YuVx/PK9PhdSiBKY0UrHaKPu2VyCFLGy+rzlaFcu9c3lR17gf2b9CCWlIEFIgjNFFRamYqtwjObgBUAyJP5RCj4kge+qA7RRnEhXIIQsbLZBJI0SFu9dryKwumY2v7JViJASAJTSilq9oIrtldFAch3xCsI5FicizFhaRlXvBScha4uR39PQEMVlVsUaQgEA4qCT7RAGw8SLeNhvSkI3Sr9FAopFBd6aYxsLbKT3un7v1U11NrKTuoIJ8drGxt4gGxpO3jbrVqHX4xBd8rGxFrKfAb9beYrNbW2eXPZUotxyIA9ZHeS6tjtMNLXnqfRNQb9Kr6vWBPe3l+0+VLfSmxx2AHle9vK/wDm9RAVXsmwHF16ucJyGvnopK20REU896ONsNTp5IXQFZFxPeZb7jxAJX4gG3iGFwUeq7DTaldPzJYQFXXrIyIrHHUhVSwCIjuFWxfFN7HGnlTaPUctr22PW3X3Grls2V4TC+y4EYxnOhieHVRWe2kuu1eqRcW7FTvNHJDKqjSRadNKrsxuY3DSGRgt4yyoiFkuWW4NqujspINTzllsrarnSRkkoyqPVutx3JQNjbZha+4Br3SaPUPxOWUs40yrpjGGecI10fmYKsgjJvjlkreFKeHzaptDoklXWZxyL6Z3dQsrIRNazraSTvcu+BNtr7Vm5fEXhhGm8T8dSutgph2Qn9DZAsCzDVT6iIiQlVMhcoTeHFsc8SrIQQNiptbnV9hJ2naQSxhS3DTggwRvRP4wlMGK/wAhVbxsTsKXcQ4fxKWOFYjqFP8A6kRnNPGQhZfROY4cNljfHmk77Nter2q9Ked2Qa7E8LcLkJUHpliASikRrLj9kWy6b2NSS8Yhwxn3+kMNy3t6S6oWkb43+RrO8Gm10MMrrHqXC6OPuajmPK2uxAYxiRszEL94XAJBw8am7OaHVQK8WqLuyFLSs7yBw8YJtK4VmIdXuMRiGQXO5q9saKFpILhjh7H9Kpbm36WGmKb0t41o43CmQuMrwnAjvJOVDI1we62K3IswtsRvTKqfFdC0yKqkgiSNiVNmAVrkg+dq2ZyXCbmrl6L1Q+if9fqf6b/to+if9fqf6b/tpYoQFfvSg8GSOOQmWZu8Z7kxZK6gsWS0YW5HgwI9wrqLg8nMfKfU4Wjw9bv0Of1b9bVK/BQQQZ9SQQQQZfA7EezQzThA1UMPBImVCC4UqhIyHrAHM657dRI7P3Cu7EbiwDa9UE4LYACbUgCw/jdhboPZ8qh0XB5MfWT6nLJ7Wl+rm2HRfsWpDDRI46q5xDRCaNoy7KG6lCoNvEd5SLHoRbcXHQmq78FRipZ5DYIrboOYI3MkYeyD2WJIwx62NxXv0WL29I1Fx4c7fe46Y+YP3Hyr36J/1+p/pv8AtopAxqq8XB4WZwGc4ta1xaMmSPUsE7tyGdY2Ny3SwI3FT6rgUcgYNnZmnY2bxniaJ7bfYY28j51Y0WhWINYuxZsmLtkxNgOvwAFWKF0IFx0XEMWN92N2Ld43tfwHko8BRXdFEoIororXmNFBeUV7jRjSSXlFe40Y0klb4fq7EIeh6HyPl8KZ2pCVqzoHIcC+x2I+Wx/RWW2rsgG9aKRjCSPcrr2S2kRTf1TWi1e2otWRgrsryo9Ul0YW8DUtqLU5pLSHDRAiRCz4NLON6Mycu8XORWYvF3O+DG6rtIyobOVbcjpcb0812mCNt0IJt5b1Xxr02z122ik2o3IrK1GGk8tOircOhdIYlkbJ1jjV2uTk6oAzXO5uwJudzeqMkLjWq4ikKcp0Z+YmALNCykRtLcWEbAlUuSR7XUN8aManTJWU03BJRGA0VwBpRLHlH/pDxmTnye1i3MyjN5CrNh3gLC77g+naOFFfYjLa98VLsUTbbuoVWw2GNgSADV3GjGgAAi5xKTanSFtWjchrLY84NHc7EcveTNYx1KqpyJ6dSy3TcElEYDRXAGlEseUf+kPGZOfJ7WLczKM3kKs2HeAsL6vGjGldCQeQs3w/huojkRrDARxqy3XOwn1TKgJOIEaTR3HQhcVbbft9Hq8WIlfLDUsBeHHmrJ/oyex7DITlvfYd5fHQ40Y0LoSvmZheUV7jRjT0xeUV0FooIr//2Q=="/>
          <p:cNvSpPr>
            <a:spLocks noChangeAspect="1" noChangeArrowheads="1"/>
          </p:cNvSpPr>
          <p:nvPr/>
        </p:nvSpPr>
        <p:spPr bwMode="auto">
          <a:xfrm>
            <a:off x="152400" y="-719138"/>
            <a:ext cx="1905000" cy="18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nps.gov/ethnography/aah/aaheritage/images/lowCountryColoni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83429"/>
            <a:ext cx="238125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29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4309533" cy="3450696"/>
          </a:xfrm>
        </p:spPr>
        <p:txBody>
          <a:bodyPr/>
          <a:lstStyle/>
          <a:p>
            <a:r>
              <a:rPr lang="en-US" dirty="0" smtClean="0"/>
              <a:t>Settled in PA, William Penn, very spiritual</a:t>
            </a:r>
          </a:p>
          <a:p>
            <a:r>
              <a:rPr lang="en-US" dirty="0" smtClean="0"/>
              <a:t>Rejected predestination</a:t>
            </a:r>
          </a:p>
          <a:p>
            <a:r>
              <a:rPr lang="en-US" dirty="0" smtClean="0"/>
              <a:t>Rejected church govt.</a:t>
            </a:r>
          </a:p>
          <a:p>
            <a:r>
              <a:rPr lang="en-US" dirty="0" smtClean="0"/>
              <a:t>Rejected idea of original sin</a:t>
            </a:r>
          </a:p>
          <a:p>
            <a:r>
              <a:rPr lang="en-US" dirty="0" smtClean="0"/>
              <a:t>Rejected a wealthy clergy</a:t>
            </a:r>
          </a:p>
          <a:p>
            <a:r>
              <a:rPr lang="en-US" dirty="0" smtClean="0"/>
              <a:t>Believed in sexual equality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Quakers</a:t>
            </a:r>
            <a:endParaRPr lang="en-US" dirty="0"/>
          </a:p>
        </p:txBody>
      </p:sp>
      <p:sp>
        <p:nvSpPr>
          <p:cNvPr id="4" name="AutoShape 2" descr="data:image/jpeg;base64,/9j/4AAQSkZJRgABAQAAAQABAAD/2wCEAAkGBhQSERUUExQUFRQWFxQXFxcUGBgYFhgYGBUWFBoYFRQXHCYfFxojGhQUHy8gJCcpLCwsFR4xNTAqNSYsLCkBCQoKDgwOGg8PGiwkHyUsLCwsLTI1LiksLSwtLCwsLCwsKSwsLCksLCwpLCwsLCwsLCksKSwsLCwsLCwsLCwsLP/AABEIAOgA2QMBIgACEQEDEQH/xAAcAAABBAMBAAAAAAAAAAAAAAAABAUGBwEDCAL/xABHEAABAwICBAgLBgYCAQUBAAABAAIDBBEFIQYHEjETIkFRYXGBkhUXMkJTYpGhscHRNVJyc7LhFCM0VILwM0OiCCQlRNIW/8QAGwEAAgMBAQEAAAAAAAAAAAAAAAMCBAUBBgf/xAA5EQABAwICBQoFBAEFAAAAAAABAAIDBBESIQUTFDFRFSIyQVJTYXGRsTOBocHwQqLR4fEjJDRDgv/aAAwDAQACEQMRAD8AvFCEIQhCEIQhCFpnqWsF3EAdK4XBouV0C5sFuXhz7b8lHa3SwZiNt+l27sCaNqeoPnO/T9FjT6Yia7BCC8+G5X46B5GJ5wjxUqqseiZvdc8zc01T6X/cZ2uPyC8UuiTj5bwOgC/vTrT6OQt83a/Ek30lUbrMH1+6nakj33cVH5dJJ3biB1BauHqX8sh6rhTSKma3c0DqAW0I5Jmf8Wcn880bbG3oRhQkYXUu5H9p/dZOC1HM7vfupqhS5Di63uXOUX9kKEeC6kebJ2H915L6lnpR7Spyhc5EaOhI4LvKJPSYCoVHpDO3eb/iCWw6XnzmDsP1Ukkga7eAesJDPo/C7zADztyXNhrovhTX8/wo2imf047eX4F4pdJIX8pafWy96co5ARcEEdCjlToj9x/Y4fMJrfTz05vxm9I3KPKFXTf8mO44j8/hd2WCX4L8+BU7QotQ6WEZSNv0jf7FIKWuZILscD8Vq01fBU/DOfDcVTmppIukEpQsBZV1V0IQhCEIQhCEIQhCELBK8ueBmVF8X0jLrsiyHK7lPUqdXWR0rcTzn1DrKfBA+Z1mpwxXSNsd2t4zvcOtMEcM1U++Z5yfJCXYZo7cbcx2W77fNx5E0Y5rgoqQ8HEDM5uR4OwYP8jv7FkspKnSBxz81nU0ff8AtXXTw0owxZu4qT0GjDGZv4593sT0xgAsBYKmZv8A1Av82kb2yH5NWI//AFBv86kb2SH/APK3oKJkAwxtAWbJUOlN3m6ulI8VxaKmjdLM9rGN3l3wHOehVzhuvumebSwyR9IIePkVH9c2k8NZT0rqaUPaHyFzRvB2RYubycqeGG9il4gnTG9fsbSW0sBfzPlOyOsNGfvUKxDXDiMpNphGOaNoFu03KhAWQnBoUCSnybTiudvqp++R8F4bplWjdVT98pnssELtlFSel1m4jH5NVIeh9nD3hSrCtflSywnhjlHO0ljvmFVpQFwgFSuQuktHNbtDVWaXmB582XIHqfuU2jkBFwQQdxGY9q4/pKbbdZWBovpLUUVuDeSzK7H5tPUOTsUm0xeLtSJatkRs5dBLy4Jo0X0kZWw8I0bJB2Xt37LuvlCeFVc0g2KttcHC4TRX6NxyZjiO5xu7Qo9V4bLTu2gTbkc35qcry5gO9ZFVoqGbnN5ruI/hXoa2SPI5jgVHsL0nDrNlyP3uQ9Y5FIWuUcxbRkG7osjyt+iQ4VjjoTsvuWbrHe1VIq6akfqqvd1O/P8AKe+njnbjg+YUzQtcEwc0Oabg7lsXoAQRcLLIshCELqELySvSjuk2LbI4Nu8+UeYcyrVVQ2mjMjupNhidK8MakeP4zwh4Nl9kHO3Kfol+BYFscd4u47h9391o0awj/tePwg/FSQmwWTQ0rqh+11G89EcArtTMI26iLd1niqa11aau2/4KJxAGcpB3kjJnVylU+XJy0krTLVTSE5ukefeU1Er1QGEWCxt6yXLF1hC4urN1kPsvKEIWzhecX9yLha0Lt0WW0BZ2VpWV265ZZIWEXWQ5RXU+4FT5bXOnd5A5VDhUOtbaNuteTITvJVtlQGNsAs2WiMj8RcuitW/A0tEJJZWMMxL+M4DLcMieYX7U9T6wqFv/ANhjvwXd8Fy0XlL6TGXMFiAR7CqoY17iXlXTjjYBGLrok61KK/lSH/Apww7TyjmIa2ZocdwfxT71z/R4q1/QeYpW+EOVrY43DmlZ50hLG60jV0oDdNONYIJRtNyePf0FVboFp4+llbBO4ugcQASc4zuyv5vQroBusiro2vaY5RcFbNLVX58ZUMwjFHQPLX32b2I5jzqZRSAgEG4KZ9IMH4Ru20cdvvCb9GsV2TwTtx8noPMsCmlfQzCmlN2non7LWmY2pj1zN43hStCwFlehWWk9bUiNhedwCiGGUhqZiXbvKcfknHS2q8lg/EfklujNHsRXO95v2ci87Uf7ytEB6LMz5rUi/wBCnMnW7IJ3YywsFiVtwRzg/Be1gr0QyWWuQsVYWzSA8j3j/wAikRUp1k4QafEZ2cjnF7ep/GUWVq90gIQhCF1C9xQlxAaCSdwGZ9i8gK49AdDDDFtkXmeLnLyW77dCi42C6BdV5TaGSm3CEM6N59icWaJxN37Tus/RWXh2jAc4umN7knZHzKc66nw+EbMpiY4jcTxvYs0vlkJsbBbjYqeEAOFyqugwOAf9be1bxgsHom+xWbSYPSOaHxtY9p3HeEvipo7ZMYP8QlaqU/qVjHDbJipybR6nd5luokJFNoSx/wDxvLTzOzHuzVrY42C3HEbTuG4HsUTbFsyDYNzfIqJkliPSTBTwSjNoVa4vgE1M60rCByO809RTcuj5sMDo/wCYGuGVwRcJtxTVHS1MZdE3gZDmC3dfqWpHISOcvP1MQjdZhuqCQlGIUToZXxvFnMcWnrBsk6eqwWQU94RihPEd2H5JjXpjrG6ZHIWG4SZ4WytsVL5W7SvXV/iRmoYi7NzRsE8+zlf2WVDUUu2wFXjqypi2haT5znOHVu+SfWWLAVn6PxNlLFKyFDtIsO4KTbbkHG/U7epkm/GqPhInDlGY6wvM6SpRUQEDeMx5r09JNqpAeo5FZwau4WIO5dzusJddRLRWr2ZCw7nDLrClftXdG1O0U7XHeMj5hcq4hFKWjdvChWKv4WpI9YNHwU1ZHYAcwsoVhQ2qpv43H4qcKhobnmWY7y7891Zr+bgj4BCEIW+sxVFr50eLo4qpo8jiSW5jm0ntuqRXYWIULJo3xyAOY8FrgeYrmLTrQyTDqgsdnG65jfyObzdYTmHKyW4WKjSEKaarNHW1VYNsXayxsd1+S6mopy1eatpZnNnlYRGLFgPnHkJ6Fc8lIIIiB5R3/RPUUQa0ACwCj2O1o2w2/Wq73XzT4m84BM1ZhXDyhty2Ngudl1i53yAUdx3RqkhO04naP3nE37U64pDJI4Na8sZfjloubDkCj+J6PQNn4QcJLzRm7m/5HeqDS0g3yW49rg4ENun7RIsDHRsNje9ujoK16SaWCmOxYknPJe9GsM4FrCW7L9pxI3kNO5vYo5pxTB1SD6vzURkN6bvN7LdHow2ocX1RLC/NrA7jZ57TubqXgaOOika6mLzwZDi1xvtC+ea0YVhQqqYtdI9kjX723va2QOYv1pZhTRA9wZI4uawts65DyTnmPJy5UOtlmlAOzOH5qxYwHw3HKL2+SWYDVBzbco5PkmXQ0OFOGvB2gTe/TutzpcyERylw5c1fabtBWXUNs4qG61dVwnElXTX4YcaSPkeAMy3md8VRZC7Ha64BXMms/Bf4bEZmgWa92223M7P43T2G+SpOyUTWQsLITFFSfRSB0hbG0Xc5wDR1rpfCqEQwxxjcxrW+wfVVrqa0MMbBVyjNwtG0jcD5/arVCjNJis3goQRYS5/FCwQsrBVdWVBpxwVUbcj79hP7qacOFEdJ2WnJ5wClPhErydJU7JLLH1Yv5W1PDr2Rv8EjwDKpb1uU3UGYeCqua0nuJ/dTgK7oPmxvZ1hyRpHN7XcQsoQhb6zEJtx7R+GshMU7A5p9rTztPIU5IQhc06c6r56B200GWA3s9ozb0PA3damOoWh4s0vSG/FXFIBY33ct02YdhcUIcIo2xhx2iGiwueVMx3FlDDmnFz8ioPi7ryX6SpfO+zVCK2ovOR0E+9Ik6JVultrW34r0achpe0F3IehIqLEQ2TjGwXuXHDC1wZlfeUyYXTOqJdkZDeT2rOJAth3r0QBscW5TOIguOzmN9+xRjHsFMr5XtJL42h2zzt3FOUkFU2QkcHsAW2M9o9vyUUxKurI3uNnNDxZ/S3mFlO+dikdRIXvAa4AEc/xC91rjtBwyIzTZgcO3KW7vO9nMnHF32cQEh4srcDgWqycAqRJC14yuAlrxmmjRdtoGN6AUqwes2pnj1iPZktVh5ousGpZm6yeKWWzrchGSiusvV2MQjD4yG1DBxb7nj7p5ugqQVOUnVu7U6Qy3CYDbcs4i65CraN8Ujo3gte0kOB3ghWDqu1Zuq3tqKhpbTtzaCM5D0er0q1sZ1cUlTVtqZW3cBm3zXkbi7nUpjiDQAAAALADIAcwTC/LJQDeKI4wAABYAWAG4AL2hCUmIWCsrBQhQ/Ss/zh+ELR/CnpWcddt1Lh0hqkng7oXj2U5qaiZw4/yt10upijB4Jg0optmYO5HC/aMlJ8NquEja7nGfWkekdDwkVxvbmPmm3ROvsTGeXNvzCvxnZNIOaejJmPP/ADf1VZ3+vSgje32UpQgIXoVloQhCELXI2+XIgtXhsu/rWJ5OKepCE34hLc2G5QuY/wDuO9ZSCfEhZ1szmosya9Q2/T8FF/RKbCbSA+K3VuECSNzhkcx2pPo7iEcEduDk3DbkDS7jXORT9CLOLeR2Y6+UL1HDsjZAyWaMs16BxxCxSOq0piIyElzylhCZcd0giLSW7RO45WCkL7i4DMyOUXUcq6Q24zSOxdeWkXKnG1o3KI0zDJKxsdw9zsjmLdqmtdhDWzRX41yNq/KcuRacLoWbYe8ji5gdPSlclXwtQ0DcCuBwIXGtLSSpfT8V4aBYbF/eozonWk1Mx83aNuvaPyTj4W4k0nmtBYzp5L+1N9CdgNtluJ61eHOIIWTO7A0g7ypxXwbTQ9u8e8LThlXt5EWIyzTXh+OlrM8xf2JfFiW3uFj0Jyzk68LzremiOYvcAndCEIQhCELVUzBjS47gLrYUwaVYhZgjG92/qVWrnFPC6Q9Xv1J0ERlkDQmnCIzNU7R5y8+1TRMOilDssMh3uyHUE/WVHREJjgxu3uN1YrpA6XCNwyWdlQvGqIwTbTcgTdvQeUKapHiNA2Zha7sPMU/SNJtMVm9IZhLpZ9S/Pcd684XiImYHDfyjmKXKDQzPpZiPaORwUxpKxsjQ5puD/uaXo+u17cEmT27x91Kqp9UcTeidyUIQELVVNNtc5zHbXmHefunp6Ck01UbZC6dK5pMbgOZRuOp5DuQhIq8BjXACw385Ki8hI4/LcFSuviuL3J/3kUT0grBDBI8+aMh0nIItfJF7ZqT08u00HnF/ct8U7XeUbdSxo/EKmhhmZbaMbbjnIFiPaCklQ2+47LhvuMj1rOkYYnLdgkbM3xTrUODQLG/SmurmuL3yTNibqgD/AIyW88Zv+6j8uPE8Uh+XJuslPcXdSsMa1nWltTJd1m5kogPH2WnoJHTvsm3+Ic7cLdAOZ6ynjC8PcRcZdJ+SQASbDemGRoFycktxOezWRMzsQXW5hzpXfIdQUQ01xtlNGYYzeZ44xv5I+pT5oniwqadjr8YANcOkZLZiiMbLlefqahsr8twT5Sz7N8rg5EFLcP8ALu2+5ITkldDI4nZa03KYqykuEQb3nl3J0Wqli2WBvMFtQhCELXNMGgucbALhIAuUAXyWutqhGwuduHv6FDYInVM/WbnoC2Yribql4a0HZvZo5+kqS4NhYhZbzjm4/JebeTpOoDW/DbvPErWaNjjxHpn6JdDEGgAbgLBe0IXpAABYLJ3oWLIuhdQm/F8JbM3mcNx+qi1NVSUshBHW07j0hTlI8Rw1kzbOGfIRvCyK7R5kdroTZ4+qvU9UGDVyZtP0WaDE2Stu058o5QligtZh8lO6+duRw3fstuI6eSQw7Tad0zxvDXBvbu9wS6TSd3ampGF/0KlNR2GsiN2qaXUYxTD2w3eZGBuZs8gW6iTmqfx7XFXzEtaRTjmYON2uOahFVWPkO097nk8riT8V6FsV81ll6uTFtYFJG0jhNs80Yv79yrTSXSt1XZoGxGDcC9yTzuTBdSjQTQSXEZbA7ETbF8lr26G87imBjW5qJcXZK0NTbn/wzBnsnauOQC+RCmmMYO142hkeUj4rdheEx0kDYoW2a0Bo5z0np3lLyLm3Iqr7O3p7HFmbTmoVW6Pyhm01+W62455JEdXMr3Xc5ljvJup3URbTmjkBulVlXNNGVb22a1rqH0ugUcbHG+08ZjKw6rJoxyqMNPK9ozYxxCsNuTiO1V1rKZwVNU33Obl/kU+ONrSAAqssjn5uKoeaUucXONySSSecpwwHHH00gc25acnN5x9U2IV618lVur50arYK0Dg6mO9hdjzZ46LHep9h+GNiAtmedckg2zT7hOnFZTf8VRIBzE7Q9hSTDwU9YupkKjcI171DbCaFkvS0lrj7iFYmHafCaHbEEkbjubJb2qpUSspm4pCAE+JjpThYFJ6utbG3acbD49SiGI4o+ocGtBtfJo5ekrWxktU/n+AUpwrB2wjLN3K76dC88Xz6TOFnNj6z1lagbHRi7s3+y1YJgghG0c3n3dAXmfSINfshhIy417A3dsi3W7LNO6jtThEnCNc0XLNkMItskBxNngnmNugi4XoaaCOFgY0WAWXNI+R2I70/084e0OG48+8c4PStqT0cJa2xNzck23XcS426M1vumKKq3TbT6qpqx8UTmBjQ212gnMXOaYvGpXffZ3AnHT7T91LXSRCnieAGcZ283bfmUd8a7/7Wn9n7LPfDpEuJjiuOrnAZeS3IdL6PjYGPhBIGZ4/ROPjUrvvs7gR41K777O4E3eNd/wDa0/s/ZHjXf/a0/s/ZR1GlO5/eEzlrRvcD0/pL36z60ixdGR0satVDpob/AM5oIPKwWt2JL413/wBrT+z9keNd/wDa0/8AvYq1Ro2vqBaSAH/2FIad0e0WbFbyy+yfazCaatbchrvWbk4f70qJYpq1kbnA8PH3XcV3t3FOLdbDxupoB1XHyWnxmuLrmBgHKGuPuuEmm0fpmmyjbzeBIKzpa2gqDzgR4qMYbotPLUx0+w5rnuDbkGwHKb9AuunMCwWOkgZDELNYAOknlJ6Sqmw7Tinktd5jdzOy/wDIKV0Gkr7XZIHjrDk+TS8sRw1URb7fnzUW0LHi8LwVNnvvIG8wLvkPmtzN561EoNKHB5c5gJIAyNtyXx6Xs5WOHUQU1ml6R367eqi6hnH6U+MGZK2pkZpVD63sWz/+nh5z7FYGkKU/9gSjSzD9JS+a+0Lc6rLX3h5NPBKCbNeWuHJxhcH2j3qcP0oiv53s/dMGm9Wyuo307bgu2SHOGQIN93tQNJ0rTcyBGxzOHRK53WFYNPqvb58xP4W295KeaXQ2khzLAemQ/XJLl0/StyZdx8B/KkzRkxzdYBVZS0T5TaNjnH1QSpRhmrmZ+crhGObynezcFLKnSmkgFmuabebEPpkmSXWYdriwNLfWcb+4JW06Uqwdniwjid/1sPopaqjp/ivxHgP6T/h2j1NRt2rC/K99r9l93YkeI6YgZQi/rO3dgSHxsvtb+GgI6bn5LHjXd/a0/wDvYs4aF0i5+OeLGfF4V+n0zRQ5YD7fZLYdZlYwWaYwOhgWzxqV332dwJu8a7/7Wn/3sR413/2tP7P2WoKbSbRYQ/vCcdN6NOZhH58k4+NSu++zuBHjUrvvs7gTd413/wBrT+z9keNd/wDa0/s/Zd1GlO5/eFzlrRvcD8+SkOj+seslqYY3uZsve1pswXsVbypLRnWU6argjNNC3bka243i/KMldtlahZUMFqhmE9WYKzK2rp6lwdAzCBv/ACy531u/ak34Y/0qGKZ63ftWb8Mf6Uv1XavW1rjPPfgY3ABvpHbyCeYZL0jZBHEHHgvPOYXyEBRfAtEKqs/4InOH3jkzvFSeLUlXEZmFvQXH5BXBpHj0OHUpkcAGts1jG2FzyNHMqrdr2qdu4gi2Pu3de34v2Vds08ubBkmmOJmTio9jeq+upgXOi4Ro86I7XtG9RQghdP6JaVRV8AljyO57Dva7mPOobrW1eslidVwNDZWAuka0eW3lNvvD3rsVWcWCQZofAMOJipFCszVtoHSYhTufIJGvjdsnZdkbi4NrZJdpzq5oqCkdMOFc64a0F+W07lOW5PNQwOwHek6l2HF1KpV7jmc3NpI6jb4J40OoYZ6uKGcOLJXBl2usQTuPSrf8SNDzzd/9kSzMZzXrscTnZtVN0+lVSzdM7/LP4pwh1gVI37Dutv0TTpBFEyokZC1wjY5zRtG5OySLk9Nk76vsDhrKsQTNeQ9riHMdbZLRfMWzCqy6Po3txviafknR1VQ04WvPqlMesmUb4mHqJC9+MuT0LO8VY/iSoeebvfsqi010e/gqySAXLAQWE7y05hUI9E6MldYRD6/yrT66sjFy/wBk6O1lSndEwdpKSy6wqk7thvUPqVG4nAOBcLi+Yva45r8ivCg1OUEsTJAZgHsa622POAPN0pjtFaOgsTEPf3Kg2tq5dzz7KpJ9Lqp++Vw/DYfBNk1S9+bnOd1klS7WXo1TUMzIYA8uLdtznuvkdwAt0J41b6BUuIU73ytla5jtnaa/iuyvkLZK/GynhZjYwAeAAVZxmkdhc4k+arRCsLWNorQUDWxxGR1Q7OxfkxvO4W3nkCf9ENWNDW0cU/8AOaXg7QD8g4HZNst1wnGoYG4+pLELi7CqeQr3k1MYe3ynyi/O8D4qIay9Aaagp45IC8l8mydp1xbZJy9i4yqY4gBDoHNFyq3Qrb0G1bUVdRsmdwrXXLXAPy2m5EjLcU/O1KUA3um74+i46rY02N10U7yLhUMi6u/EdRlM5v8AJlkjdzus8HrGSqLSHR+WjndDMLOG4jc4cjh0FMjnZJ0SoPiczelOg/2hS/nMXUK5e0H+0aX85i6hVGu6Q8lapdxXO2t0f/Kzfhj/AEq8dEcIFNRwxN81jSelxG0T7SqO1uG2Kynoj/SFf2E1IkgjeNzmMI7WhRqSdUwKUIGNyqrX3Um9Ky+X8x3bxQqjVv6+6Q2ppOT+Yw/+Lh81UCu0ltUFVqOmVYmpLFjHWuhvxZmHvM4w911ez2Aix3HIrm3Vm4jFKa33zfqsbrpNUa0Wkv4K3TG7FXeqah4GTEIuRk4A6rG3uRrw+z2/nM+BSvV3UiSqxJw3GoHuBHySTXj/AEDfzmfArgzqBfw9kH4RVQaIf19N+dH+oLqRctaIf19N+dH+oLqUqdd0go0u4rk/Gv6mb82T9ZVmaisEu+apcMgBGzrObiOyw7VWeM/1M35sn6yuhNC8HfR4WxrG7UpY6TZ3Xe4bQbc7uRWKp9og3ikwNu+/BOuA6SR1Tpgz/plMZ6bcvVv9igOvPAtqKKpaM2Exv/C7Np7D8Vu1XaNVtJUzGoi2Y5m3J2gbPDi7cOsqeaSYQKqllhPnsIHXvB9oCogiKUFpyVqxkjzXKy6m0T/oab8mL9AXLk8JY5zTkWkg9YNiuo9Ev6Gm/Ji/QFbrui1Ipd5VX6faMSV+NCGPIcFEXu5GNzuSpjpBjkGC0LI42gvtsxs5XOtm93RyqVQNi4aQt2eFszb+9ax2b9FrqCa4tDzUQCpjF5IRxgPOj3m3SN6rNkEhax24JzmFoLm71SOIV75pHSSOLnvcXOJ5yfgr91OfZcf45P1LnpdC6nPsuP8AHJ+pXKzKMear03TUa19A/wDtbX/7N3YqmfVybHBlzti+1skm191wCulNK9K6Wi4P+JB4+1s8Tb3b+pU1rUxiCpqIpKZzSzgrZC1jtbiOQqNI82DcPzXahouXXVi6kvs4/mv+SR69ZC2mpyCQeGOYNj5BSzUl9nH81/yT/phonFXiGOZ5aGPLw1trvs2xF+TeqpcGz3PFPALorBeNXWIyT4dA+W5fs2ud5DTsgnrAVd6+HNM9MBbbDH7XPbaFr+9WhjMzqSjcaaIPMTBsR3sNluWVt9hyLmnGcWkqZnzSm73m56OgcwCbSsxyF43Jc7sLA1LtCPtGl/OYuoVy9oP9oUv5zF1Ciu6Q8kUu4rnbW99qy/hj/SrB1MaUiWmNK4/zIfJvysJNrdRy9ir7W79qTfhj/Sorh2JSQSNkicWPabhw/wB3KzqtbCB4JOswSErpXTXRoV1I+Hc7ymHmcN307VzbiGDTQPLJY3scOQg+7nVt6O68Y3ANq4yx334+M09JbvCksmtHDSATO0/4OJ9llWidLBzS26c8Ry53UJ1M6ISCY1crHNa1pbHtC20XbyAeQD4qxdNtKGUNK+QnjkFsbeUuOXsF7p6o6xkrGvjcHMcLhzcwVBdaGr59cGzQuPCxgjgyeK4b+LzO+KRjEst35JuHBHZuaadRFTtMqgTdxfG49odn7VI9bGByVNA4Ri7o3CTZG8gXuB053VMaL6RzYZVFwafuyRuy2hzHmPSrdoddFA9t3mSM23OaT2AtT5o3tl1jBdKje0swOKrTVlo3LNiETthwZC7hHlwIA2dwz5SV0Qqhx3XUx0kbadj2xCRpkebBzmA3Ia3kvzlPPjyovRz91v1UZ2SykOwqUTo2Ai6rTR/Bv4rF+DIu3h5HP/C15J/3pVq6ztOZMPbC2AMMjy4naFwGtHN1n3KEaJ6Z0FFU1E9p3umcdniN4jS7aI8rM3+CZ9ZOlcNfNHLDwg2WbBa8AWzvcEHpTywvlGIZAJQcGMNjmnFmu6tuLthty8U7varyoKsSxMkbue1rh1OAK5LCuTRvW5R0tLDAWzuMbA0nZGZ5eVRqacWGrC7BNmcZUQ1uYF/D4g9zRZkw4Qc1z5Xv+KvHRP8Aoab8mL9AVT6fad0OJQtbaZkjHXa4tBFjkQeNuPyUhoNdFFFEyMMnIY1rRxW+aA3n6FCVsj42jDmFNjmNeTdaNI9KzQ48HO/4pIomSdAzs7sKtEEObfIgjsIP7LnfWTpPT18zJoOEDg3ZcHgAWG4gg9ietCNbxpYRBUMdI1uTHNI2gPukHeESUznMa4DPrQ2YBxBOSZdZuiH8FVksH8mUlzOYG9yzs+CtTU59lx/jk/UotpbrLw+vp3QyMnB8pjg1t2uAyO9etEdaVFRUkdPszuLAbu2QLkkuNhtbs1KQSPiDSDdRYWNkJByXvXzESKYgEgcJewJ5lU1Nh0kjg1kb3EmwAaVdj9d9Cd8cx62t+q1y67KMNdsRSh1jbitAvbK9ipRPljaG4FyRrHuxYk5an6QxUT43eU2aQG3IRa47Ny8a18bfSCjnZvZPmOduwbjtCjWhutKko6YRvbM6RznyPIaLbT3bRtnmkGsbWDS4jTNjjErXsftt2mixyLSCQct6UInma5GSmZGiOwOaujD61s0TJGG7Hta4dRF1QOtPRI0dWXsbaGYlzTyBxzc3o506audaLaKIwVDXujBJY5uZbfe0tPInvSrWXhtbTOhkbPnm0hgu1w3OFyuxxyQyZC4XHuZIzfmq30I+0aX85i6gXMGhgHhKmsbjhm2JyyubZci6fRW9IeSKXcVztrd+1Jvwx/pUMU61sUMjsTlLY3uGzHm1riPJ5wFDvBc3ope476K3FKwMALhu4qtI04jkkyEp8Fzeil7jvojwXN6KXuO+iZro+0PVLwngn3QzT2fD38XjxHyoycutp80q6MC1o0NS25lET+Vkp2T2HcVz34Lm9FJ3HfRHgub0Uvcd9FWlZBJniF/MJ8cj2ZWV06eYvg8rLzubLJbi8Af5neGVutUjVvYXuMYLWX4ocbkDpNs1t8Fzeik7jvoseC5vRS9x30U4jFGLY7/NRkc55vZJkJT4Lm9FL3HfRHgub0Uvcd9E/XR9oeqVhPBJkJT4Lm9FL3HfRHgub0Uvcd9Ea6PtD1RhPBJkJT4Lm9FL3HfRHgub0Uvcd9Ea6PtD1RhPBJkJT4Lm9FL3HfRHgub0Uvcd9Ea6PtD1RhPBJkJT4Lm9FL3HfRHgub0Uvcd9Ea6PtD1RhPBJkJT4Lm9FL3HfRHgub0Uvcd9Ea6PtD1RhPBJkJT4Lm9FL3HfRHgub0Uvcd9Ea6PtD1RhPBJkJT4Lm9FL3HfRHgub0Uvcd9Ea6PtD1RhPBJkXSnwXN6KXuO+iPBc3ope476Lmuj7Q9UYTwTloR9oUv5zF1CuZ9CsOlGIUxMcgAlZcljgPbZdLrNrHtc4YTdXqYWBuqr040wqKesfHHs7IDbXbc5i+9MHjDrPV7iELyktBTveXOYLkr6ZRU8Bp2EsF7D2R4w6z1e4jxh1nq9xCEvk2l7AVrZqfuwjxh1nq9xHjDrPV7iEI5NpewEbNT92EeMOs9XuI8YdZ6vcQhHJ1L3YRs1P3YR4w6z1e4jxh1nq9xCEcm0vYCNmp+7CPGHV+r3EeMOs9XuIQjk2l7ARs1P3YR4w6z1e4jxh1nq9xCEcm0vYCNmp+7CPGHWer3EeMOs9XuIQjk6l7ARs1P3YR4w6z1e4jxh1nq9xCEcnUvYCNmp+7CPGHWer3EeMOs9XuIQjk6l7sI2an7sI8YdZ6vcR4w6z1e4hCOTaXsBGzU/dhHjDrPV7iPGHWer3EIRybS9gI2an7sI8YdZ6vcR4w6z1e4hCOTaXsBGzU/dhOGj2nNVJVQsds7LntB4tsj0q40IWpRQRwtIjFl5TTsbGStDGgZfdf/2Q=="/>
          <p:cNvSpPr>
            <a:spLocks noChangeAspect="1" noChangeArrowheads="1"/>
          </p:cNvSpPr>
          <p:nvPr/>
        </p:nvSpPr>
        <p:spPr bwMode="auto">
          <a:xfrm>
            <a:off x="0" y="-749300"/>
            <a:ext cx="14478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RUUExQUFRQWFxQXFxcUGBgYFhgYGBUWFBoYFRQXHCYfFxojGhQUHy8gJCcpLCwsFR4xNTAqNSYsLCkBCQoKDgwOGg8PGiwkHyUsLCwsLTI1LiksLSwtLCwsLCwsKSwsLCksLCwpLCwsLCwsLCksKSwsLCwsLCwsLCwsLP/AABEIAOgA2QMBIgACEQEDEQH/xAAcAAABBAMBAAAAAAAAAAAAAAAABAUGBwEDCAL/xABHEAABAwICBAgLBgYCAQUBAAABAAIDBBEFIQYHEjETIkFRYXGBkhUXMkJTYpGhscHRNVJyc7LhFCM0VILwM0OiCCQlRNIW/8QAGwEAAgMBAQEAAAAAAAAAAAAAAAMCBAUBBgf/xAA5EQABAwICBQoFBAEFAAAAAAABAAIDBBESIQUTFDFRFSIyQVJTYXGRsTOBocHwQqLR4fEjJDRDgv/aAAwDAQACEQMRAD8AvFCEIQhCEIQhCFpnqWsF3EAdK4XBouV0C5sFuXhz7b8lHa3SwZiNt+l27sCaNqeoPnO/T9FjT6Yia7BCC8+G5X46B5GJ5wjxUqqseiZvdc8zc01T6X/cZ2uPyC8UuiTj5bwOgC/vTrT6OQt83a/Ek30lUbrMH1+6nakj33cVH5dJJ3biB1BauHqX8sh6rhTSKma3c0DqAW0I5Jmf8Wcn880bbG3oRhQkYXUu5H9p/dZOC1HM7vfupqhS5Di63uXOUX9kKEeC6kebJ2H915L6lnpR7Spyhc5EaOhI4LvKJPSYCoVHpDO3eb/iCWw6XnzmDsP1Ukkga7eAesJDPo/C7zADztyXNhrovhTX8/wo2imf047eX4F4pdJIX8pafWy96co5ARcEEdCjlToj9x/Y4fMJrfTz05vxm9I3KPKFXTf8mO44j8/hd2WCX4L8+BU7QotQ6WEZSNv0jf7FIKWuZILscD8Vq01fBU/DOfDcVTmppIukEpQsBZV1V0IQhCEIQhCEIQhCELBK8ueBmVF8X0jLrsiyHK7lPUqdXWR0rcTzn1DrKfBA+Z1mpwxXSNsd2t4zvcOtMEcM1U++Z5yfJCXYZo7cbcx2W77fNx5E0Y5rgoqQ8HEDM5uR4OwYP8jv7FkspKnSBxz81nU0ff8AtXXTw0owxZu4qT0GjDGZv4593sT0xgAsBYKmZv8A1Av82kb2yH5NWI//AFBv86kb2SH/APK3oKJkAwxtAWbJUOlN3m6ulI8VxaKmjdLM9rGN3l3wHOehVzhuvumebSwyR9IIePkVH9c2k8NZT0rqaUPaHyFzRvB2RYubycqeGG9il4gnTG9fsbSW0sBfzPlOyOsNGfvUKxDXDiMpNphGOaNoFu03KhAWQnBoUCSnybTiudvqp++R8F4bplWjdVT98pnssELtlFSel1m4jH5NVIeh9nD3hSrCtflSywnhjlHO0ljvmFVpQFwgFSuQuktHNbtDVWaXmB582XIHqfuU2jkBFwQQdxGY9q4/pKbbdZWBovpLUUVuDeSzK7H5tPUOTsUm0xeLtSJatkRs5dBLy4Jo0X0kZWw8I0bJB2Xt37LuvlCeFVc0g2KttcHC4TRX6NxyZjiO5xu7Qo9V4bLTu2gTbkc35qcry5gO9ZFVoqGbnN5ruI/hXoa2SPI5jgVHsL0nDrNlyP3uQ9Y5FIWuUcxbRkG7osjyt+iQ4VjjoTsvuWbrHe1VIq6akfqqvd1O/P8AKe+njnbjg+YUzQtcEwc0Oabg7lsXoAQRcLLIshCELqELySvSjuk2LbI4Nu8+UeYcyrVVQ2mjMjupNhidK8MakeP4zwh4Nl9kHO3Kfol+BYFscd4u47h9391o0awj/tePwg/FSQmwWTQ0rqh+11G89EcArtTMI26iLd1niqa11aau2/4KJxAGcpB3kjJnVylU+XJy0krTLVTSE5ukefeU1Er1QGEWCxt6yXLF1hC4urN1kPsvKEIWzhecX9yLha0Lt0WW0BZ2VpWV265ZZIWEXWQ5RXU+4FT5bXOnd5A5VDhUOtbaNuteTITvJVtlQGNsAs2WiMj8RcuitW/A0tEJJZWMMxL+M4DLcMieYX7U9T6wqFv/ANhjvwXd8Fy0XlL6TGXMFiAR7CqoY17iXlXTjjYBGLrok61KK/lSH/Apww7TyjmIa2ZocdwfxT71z/R4q1/QeYpW+EOVrY43DmlZ50hLG60jV0oDdNONYIJRtNyePf0FVboFp4+llbBO4ugcQASc4zuyv5vQroBusiro2vaY5RcFbNLVX58ZUMwjFHQPLX32b2I5jzqZRSAgEG4KZ9IMH4Ru20cdvvCb9GsV2TwTtx8noPMsCmlfQzCmlN2non7LWmY2pj1zN43hStCwFlehWWk9bUiNhedwCiGGUhqZiXbvKcfknHS2q8lg/EfklujNHsRXO95v2ci87Uf7ytEB6LMz5rUi/wBCnMnW7IJ3YywsFiVtwRzg/Be1gr0QyWWuQsVYWzSA8j3j/wAikRUp1k4QafEZ2cjnF7ep/GUWVq90gIQhCF1C9xQlxAaCSdwGZ9i8gK49AdDDDFtkXmeLnLyW77dCi42C6BdV5TaGSm3CEM6N59icWaJxN37Tus/RWXh2jAc4umN7knZHzKc66nw+EbMpiY4jcTxvYs0vlkJsbBbjYqeEAOFyqugwOAf9be1bxgsHom+xWbSYPSOaHxtY9p3HeEvipo7ZMYP8QlaqU/qVjHDbJipybR6nd5luokJFNoSx/wDxvLTzOzHuzVrY42C3HEbTuG4HsUTbFsyDYNzfIqJkliPSTBTwSjNoVa4vgE1M60rCByO809RTcuj5sMDo/wCYGuGVwRcJtxTVHS1MZdE3gZDmC3dfqWpHISOcvP1MQjdZhuqCQlGIUToZXxvFnMcWnrBsk6eqwWQU94RihPEd2H5JjXpjrG6ZHIWG4SZ4WytsVL5W7SvXV/iRmoYi7NzRsE8+zlf2WVDUUu2wFXjqypi2haT5znOHVu+SfWWLAVn6PxNlLFKyFDtIsO4KTbbkHG/U7epkm/GqPhInDlGY6wvM6SpRUQEDeMx5r09JNqpAeo5FZwau4WIO5dzusJddRLRWr2ZCw7nDLrClftXdG1O0U7XHeMj5hcq4hFKWjdvChWKv4WpI9YNHwU1ZHYAcwsoVhQ2qpv43H4qcKhobnmWY7y7891Zr+bgj4BCEIW+sxVFr50eLo4qpo8jiSW5jm0ntuqRXYWIULJo3xyAOY8FrgeYrmLTrQyTDqgsdnG65jfyObzdYTmHKyW4WKjSEKaarNHW1VYNsXayxsd1+S6mopy1eatpZnNnlYRGLFgPnHkJ6Fc8lIIIiB5R3/RPUUQa0ACwCj2O1o2w2/Wq73XzT4m84BM1ZhXDyhty2Ngudl1i53yAUdx3RqkhO04naP3nE37U64pDJI4Na8sZfjloubDkCj+J6PQNn4QcJLzRm7m/5HeqDS0g3yW49rg4ENun7RIsDHRsNje9ujoK16SaWCmOxYknPJe9GsM4FrCW7L9pxI3kNO5vYo5pxTB1SD6vzURkN6bvN7LdHow2ocX1RLC/NrA7jZ57TubqXgaOOika6mLzwZDi1xvtC+ea0YVhQqqYtdI9kjX723va2QOYv1pZhTRA9wZI4uawts65DyTnmPJy5UOtlmlAOzOH5qxYwHw3HKL2+SWYDVBzbco5PkmXQ0OFOGvB2gTe/TutzpcyERylw5c1fabtBWXUNs4qG61dVwnElXTX4YcaSPkeAMy3md8VRZC7Ha64BXMms/Bf4bEZmgWa92223M7P43T2G+SpOyUTWQsLITFFSfRSB0hbG0Xc5wDR1rpfCqEQwxxjcxrW+wfVVrqa0MMbBVyjNwtG0jcD5/arVCjNJis3goQRYS5/FCwQsrBVdWVBpxwVUbcj79hP7qacOFEdJ2WnJ5wClPhErydJU7JLLH1Yv5W1PDr2Rv8EjwDKpb1uU3UGYeCqua0nuJ/dTgK7oPmxvZ1hyRpHN7XcQsoQhb6zEJtx7R+GshMU7A5p9rTztPIU5IQhc06c6r56B200GWA3s9ozb0PA3damOoWh4s0vSG/FXFIBY33ct02YdhcUIcIo2xhx2iGiwueVMx3FlDDmnFz8ioPi7ryX6SpfO+zVCK2ovOR0E+9Ik6JVultrW34r0achpe0F3IehIqLEQ2TjGwXuXHDC1wZlfeUyYXTOqJdkZDeT2rOJAth3r0QBscW5TOIguOzmN9+xRjHsFMr5XtJL42h2zzt3FOUkFU2QkcHsAW2M9o9vyUUxKurI3uNnNDxZ/S3mFlO+dikdRIXvAa4AEc/xC91rjtBwyIzTZgcO3KW7vO9nMnHF32cQEh4srcDgWqycAqRJC14yuAlrxmmjRdtoGN6AUqwes2pnj1iPZktVh5ousGpZm6yeKWWzrchGSiusvV2MQjD4yG1DBxb7nj7p5ugqQVOUnVu7U6Qy3CYDbcs4i65CraN8Ujo3gte0kOB3ghWDqu1Zuq3tqKhpbTtzaCM5D0er0q1sZ1cUlTVtqZW3cBm3zXkbi7nUpjiDQAAAALADIAcwTC/LJQDeKI4wAABYAWAG4AL2hCUmIWCsrBQhQ/Ss/zh+ELR/CnpWcddt1Lh0hqkng7oXj2U5qaiZw4/yt10upijB4Jg0optmYO5HC/aMlJ8NquEja7nGfWkekdDwkVxvbmPmm3ROvsTGeXNvzCvxnZNIOaejJmPP/ADf1VZ3+vSgje32UpQgIXoVloQhCELXI2+XIgtXhsu/rWJ5OKepCE34hLc2G5QuY/wDuO9ZSCfEhZ1szmosya9Q2/T8FF/RKbCbSA+K3VuECSNzhkcx2pPo7iEcEduDk3DbkDS7jXORT9CLOLeR2Y6+UL1HDsjZAyWaMs16BxxCxSOq0piIyElzylhCZcd0giLSW7RO45WCkL7i4DMyOUXUcq6Q24zSOxdeWkXKnG1o3KI0zDJKxsdw9zsjmLdqmtdhDWzRX41yNq/KcuRacLoWbYe8ji5gdPSlclXwtQ0DcCuBwIXGtLSSpfT8V4aBYbF/eozonWk1Mx83aNuvaPyTj4W4k0nmtBYzp5L+1N9CdgNtluJ61eHOIIWTO7A0g7ypxXwbTQ9u8e8LThlXt5EWIyzTXh+OlrM8xf2JfFiW3uFj0Jyzk68LzremiOYvcAndCEIQhCELVUzBjS47gLrYUwaVYhZgjG92/qVWrnFPC6Q9Xv1J0ERlkDQmnCIzNU7R5y8+1TRMOilDssMh3uyHUE/WVHREJjgxu3uN1YrpA6XCNwyWdlQvGqIwTbTcgTdvQeUKapHiNA2Zha7sPMU/SNJtMVm9IZhLpZ9S/Pcd684XiImYHDfyjmKXKDQzPpZiPaORwUxpKxsjQ5puD/uaXo+u17cEmT27x91Kqp9UcTeidyUIQELVVNNtc5zHbXmHefunp6Ck01UbZC6dK5pMbgOZRuOp5DuQhIq8BjXACw385Ki8hI4/LcFSuviuL3J/3kUT0grBDBI8+aMh0nIItfJF7ZqT08u00HnF/ct8U7XeUbdSxo/EKmhhmZbaMbbjnIFiPaCklQ2+47LhvuMj1rOkYYnLdgkbM3xTrUODQLG/SmurmuL3yTNibqgD/AIyW88Zv+6j8uPE8Uh+XJuslPcXdSsMa1nWltTJd1m5kogPH2WnoJHTvsm3+Ic7cLdAOZ6ynjC8PcRcZdJ+SQASbDemGRoFycktxOezWRMzsQXW5hzpXfIdQUQ01xtlNGYYzeZ44xv5I+pT5oniwqadjr8YANcOkZLZiiMbLlefqahsr8twT5Sz7N8rg5EFLcP8ALu2+5ITkldDI4nZa03KYqykuEQb3nl3J0Wqli2WBvMFtQhCELXNMGgucbALhIAuUAXyWutqhGwuduHv6FDYInVM/WbnoC2Yribql4a0HZvZo5+kqS4NhYhZbzjm4/JebeTpOoDW/DbvPErWaNjjxHpn6JdDEGgAbgLBe0IXpAABYLJ3oWLIuhdQm/F8JbM3mcNx+qi1NVSUshBHW07j0hTlI8Rw1kzbOGfIRvCyK7R5kdroTZ4+qvU9UGDVyZtP0WaDE2Stu058o5QligtZh8lO6+duRw3fstuI6eSQw7Tad0zxvDXBvbu9wS6TSd3ampGF/0KlNR2GsiN2qaXUYxTD2w3eZGBuZs8gW6iTmqfx7XFXzEtaRTjmYON2uOahFVWPkO097nk8riT8V6FsV81ll6uTFtYFJG0jhNs80Yv79yrTSXSt1XZoGxGDcC9yTzuTBdSjQTQSXEZbA7ETbF8lr26G87imBjW5qJcXZK0NTbn/wzBnsnauOQC+RCmmMYO142hkeUj4rdheEx0kDYoW2a0Bo5z0np3lLyLm3Iqr7O3p7HFmbTmoVW6Pyhm01+W62455JEdXMr3Xc5ljvJup3URbTmjkBulVlXNNGVb22a1rqH0ugUcbHG+08ZjKw6rJoxyqMNPK9ozYxxCsNuTiO1V1rKZwVNU33Obl/kU+ONrSAAqssjn5uKoeaUucXONySSSecpwwHHH00gc25acnN5x9U2IV618lVur50arYK0Dg6mO9hdjzZ46LHep9h+GNiAtmedckg2zT7hOnFZTf8VRIBzE7Q9hSTDwU9YupkKjcI171DbCaFkvS0lrj7iFYmHafCaHbEEkbjubJb2qpUSspm4pCAE+JjpThYFJ6utbG3acbD49SiGI4o+ocGtBtfJo5ekrWxktU/n+AUpwrB2wjLN3K76dC88Xz6TOFnNj6z1lagbHRi7s3+y1YJgghG0c3n3dAXmfSINfshhIy417A3dsi3W7LNO6jtThEnCNc0XLNkMItskBxNngnmNugi4XoaaCOFgY0WAWXNI+R2I70/084e0OG48+8c4PStqT0cJa2xNzck23XcS426M1vumKKq3TbT6qpqx8UTmBjQ212gnMXOaYvGpXffZ3AnHT7T91LXSRCnieAGcZ283bfmUd8a7/7Wn9n7LPfDpEuJjiuOrnAZeS3IdL6PjYGPhBIGZ4/ROPjUrvvs7gR41K777O4E3eNd/wDa0/s/ZHjXf/a0/s/ZR1GlO5/eEzlrRvcD0/pL36z60ixdGR0satVDpob/AM5oIPKwWt2JL413/wBrT+z9keNd/wDa0/8AvYq1Ro2vqBaSAH/2FIad0e0WbFbyy+yfazCaatbchrvWbk4f70qJYpq1kbnA8PH3XcV3t3FOLdbDxupoB1XHyWnxmuLrmBgHKGuPuuEmm0fpmmyjbzeBIKzpa2gqDzgR4qMYbotPLUx0+w5rnuDbkGwHKb9AuunMCwWOkgZDELNYAOknlJ6Sqmw7Tinktd5jdzOy/wDIKV0Gkr7XZIHjrDk+TS8sRw1URb7fnzUW0LHi8LwVNnvvIG8wLvkPmtzN561EoNKHB5c5gJIAyNtyXx6Xs5WOHUQU1ml6R367eqi6hnH6U+MGZK2pkZpVD63sWz/+nh5z7FYGkKU/9gSjSzD9JS+a+0Lc6rLX3h5NPBKCbNeWuHJxhcH2j3qcP0oiv53s/dMGm9Wyuo307bgu2SHOGQIN93tQNJ0rTcyBGxzOHRK53WFYNPqvb58xP4W295KeaXQ2khzLAemQ/XJLl0/StyZdx8B/KkzRkxzdYBVZS0T5TaNjnH1QSpRhmrmZ+crhGObynezcFLKnSmkgFmuabebEPpkmSXWYdriwNLfWcb+4JW06Uqwdniwjid/1sPopaqjp/ivxHgP6T/h2j1NRt2rC/K99r9l93YkeI6YgZQi/rO3dgSHxsvtb+GgI6bn5LHjXd/a0/wDvYs4aF0i5+OeLGfF4V+n0zRQ5YD7fZLYdZlYwWaYwOhgWzxqV332dwJu8a7/7Wn/3sR413/2tP7P2WoKbSbRYQ/vCcdN6NOZhH58k4+NSu++zuBHjUrvvs7gTd413/wBrT+z9keNd/wDa0/s/Zd1GlO5/eFzlrRvcD8+SkOj+seslqYY3uZsve1pswXsVbypLRnWU6argjNNC3bka243i/KMldtlahZUMFqhmE9WYKzK2rp6lwdAzCBv/ACy531u/ak34Y/0qGKZ63ftWb8Mf6Uv1XavW1rjPPfgY3ABvpHbyCeYZL0jZBHEHHgvPOYXyEBRfAtEKqs/4InOH3jkzvFSeLUlXEZmFvQXH5BXBpHj0OHUpkcAGts1jG2FzyNHMqrdr2qdu4gi2Pu3de34v2Vds08ubBkmmOJmTio9jeq+upgXOi4Ro86I7XtG9RQghdP6JaVRV8AljyO57Dva7mPOobrW1eslidVwNDZWAuka0eW3lNvvD3rsVWcWCQZofAMOJipFCszVtoHSYhTufIJGvjdsnZdkbi4NrZJdpzq5oqCkdMOFc64a0F+W07lOW5PNQwOwHek6l2HF1KpV7jmc3NpI6jb4J40OoYZ6uKGcOLJXBl2usQTuPSrf8SNDzzd/9kSzMZzXrscTnZtVN0+lVSzdM7/LP4pwh1gVI37Dutv0TTpBFEyokZC1wjY5zRtG5OySLk9Nk76vsDhrKsQTNeQ9riHMdbZLRfMWzCqy6Po3txviafknR1VQ04WvPqlMesmUb4mHqJC9+MuT0LO8VY/iSoeebvfsqi010e/gqySAXLAQWE7y05hUI9E6MldYRD6/yrT66sjFy/wBk6O1lSndEwdpKSy6wqk7thvUPqVG4nAOBcLi+Yva45r8ivCg1OUEsTJAZgHsa622POAPN0pjtFaOgsTEPf3Kg2tq5dzz7KpJ9Lqp++Vw/DYfBNk1S9+bnOd1klS7WXo1TUMzIYA8uLdtznuvkdwAt0J41b6BUuIU73ytla5jtnaa/iuyvkLZK/GynhZjYwAeAAVZxmkdhc4k+arRCsLWNorQUDWxxGR1Q7OxfkxvO4W3nkCf9ENWNDW0cU/8AOaXg7QD8g4HZNst1wnGoYG4+pLELi7CqeQr3k1MYe3ynyi/O8D4qIay9Aaagp45IC8l8mydp1xbZJy9i4yqY4gBDoHNFyq3Qrb0G1bUVdRsmdwrXXLXAPy2m5EjLcU/O1KUA3um74+i46rY02N10U7yLhUMi6u/EdRlM5v8AJlkjdzus8HrGSqLSHR+WjndDMLOG4jc4cjh0FMjnZJ0SoPiczelOg/2hS/nMXUK5e0H+0aX85i6hVGu6Q8lapdxXO2t0f/Kzfhj/AEq8dEcIFNRwxN81jSelxG0T7SqO1uG2Kynoj/SFf2E1IkgjeNzmMI7WhRqSdUwKUIGNyqrX3Um9Ky+X8x3bxQqjVv6+6Q2ppOT+Yw/+Lh81UCu0ltUFVqOmVYmpLFjHWuhvxZmHvM4w911ez2Aix3HIrm3Vm4jFKa33zfqsbrpNUa0Wkv4K3TG7FXeqah4GTEIuRk4A6rG3uRrw+z2/nM+BSvV3UiSqxJw3GoHuBHySTXj/AEDfzmfArgzqBfw9kH4RVQaIf19N+dH+oLqRctaIf19N+dH+oLqUqdd0go0u4rk/Gv6mb82T9ZVmaisEu+apcMgBGzrObiOyw7VWeM/1M35sn6yuhNC8HfR4WxrG7UpY6TZ3Xe4bQbc7uRWKp9og3ikwNu+/BOuA6SR1Tpgz/plMZ6bcvVv9igOvPAtqKKpaM2Exv/C7Np7D8Vu1XaNVtJUzGoi2Y5m3J2gbPDi7cOsqeaSYQKqllhPnsIHXvB9oCogiKUFpyVqxkjzXKy6m0T/oab8mL9AXLk8JY5zTkWkg9YNiuo9Ev6Gm/Ji/QFbrui1Ipd5VX6faMSV+NCGPIcFEXu5GNzuSpjpBjkGC0LI42gvtsxs5XOtm93RyqVQNi4aQt2eFszb+9ax2b9FrqCa4tDzUQCpjF5IRxgPOj3m3SN6rNkEhax24JzmFoLm71SOIV75pHSSOLnvcXOJ5yfgr91OfZcf45P1LnpdC6nPsuP8AHJ+pXKzKMear03TUa19A/wDtbX/7N3YqmfVybHBlzti+1skm191wCulNK9K6Wi4P+JB4+1s8Tb3b+pU1rUxiCpqIpKZzSzgrZC1jtbiOQqNI82DcPzXahouXXVi6kvs4/mv+SR69ZC2mpyCQeGOYNj5BSzUl9nH81/yT/phonFXiGOZ5aGPLw1trvs2xF+TeqpcGz3PFPALorBeNXWIyT4dA+W5fs2ud5DTsgnrAVd6+HNM9MBbbDH7XPbaFr+9WhjMzqSjcaaIPMTBsR3sNluWVt9hyLmnGcWkqZnzSm73m56OgcwCbSsxyF43Jc7sLA1LtCPtGl/OYuoVy9oP9oUv5zF1Ciu6Q8kUu4rnbW99qy/hj/SrB1MaUiWmNK4/zIfJvysJNrdRy9ir7W79qTfhj/Sorh2JSQSNkicWPabhw/wB3KzqtbCB4JOswSErpXTXRoV1I+Hc7ymHmcN307VzbiGDTQPLJY3scOQg+7nVt6O68Y3ANq4yx334+M09JbvCksmtHDSATO0/4OJ9llWidLBzS26c8Ry53UJ1M6ISCY1crHNa1pbHtC20XbyAeQD4qxdNtKGUNK+QnjkFsbeUuOXsF7p6o6xkrGvjcHMcLhzcwVBdaGr59cGzQuPCxgjgyeK4b+LzO+KRjEst35JuHBHZuaadRFTtMqgTdxfG49odn7VI9bGByVNA4Ri7o3CTZG8gXuB053VMaL6RzYZVFwafuyRuy2hzHmPSrdoddFA9t3mSM23OaT2AtT5o3tl1jBdKje0swOKrTVlo3LNiETthwZC7hHlwIA2dwz5SV0Qqhx3XUx0kbadj2xCRpkebBzmA3Ia3kvzlPPjyovRz91v1UZ2SykOwqUTo2Ai6rTR/Bv4rF+DIu3h5HP/C15J/3pVq6ztOZMPbC2AMMjy4naFwGtHN1n3KEaJ6Z0FFU1E9p3umcdniN4jS7aI8rM3+CZ9ZOlcNfNHLDwg2WbBa8AWzvcEHpTywvlGIZAJQcGMNjmnFmu6tuLthty8U7varyoKsSxMkbue1rh1OAK5LCuTRvW5R0tLDAWzuMbA0nZGZ5eVRqacWGrC7BNmcZUQ1uYF/D4g9zRZkw4Qc1z5Xv+KvHRP8Aoab8mL9AVT6fad0OJQtbaZkjHXa4tBFjkQeNuPyUhoNdFFFEyMMnIY1rRxW+aA3n6FCVsj42jDmFNjmNeTdaNI9KzQ48HO/4pIomSdAzs7sKtEEObfIgjsIP7LnfWTpPT18zJoOEDg3ZcHgAWG4gg9ietCNbxpYRBUMdI1uTHNI2gPukHeESUznMa4DPrQ2YBxBOSZdZuiH8FVksH8mUlzOYG9yzs+CtTU59lx/jk/UotpbrLw+vp3QyMnB8pjg1t2uAyO9etEdaVFRUkdPszuLAbu2QLkkuNhtbs1KQSPiDSDdRYWNkJByXvXzESKYgEgcJewJ5lU1Nh0kjg1kb3EmwAaVdj9d9Cd8cx62t+q1y67KMNdsRSh1jbitAvbK9ipRPljaG4FyRrHuxYk5an6QxUT43eU2aQG3IRa47Ny8a18bfSCjnZvZPmOduwbjtCjWhutKko6YRvbM6RznyPIaLbT3bRtnmkGsbWDS4jTNjjErXsftt2mixyLSCQct6UInma5GSmZGiOwOaujD61s0TJGG7Hta4dRF1QOtPRI0dWXsbaGYlzTyBxzc3o506audaLaKIwVDXujBJY5uZbfe0tPInvSrWXhtbTOhkbPnm0hgu1w3OFyuxxyQyZC4XHuZIzfmq30I+0aX85i6gXMGhgHhKmsbjhm2JyyubZci6fRW9IeSKXcVztrd+1Jvwx/pUMU61sUMjsTlLY3uGzHm1riPJ5wFDvBc3ope476K3FKwMALhu4qtI04jkkyEp8Fzeil7jvojwXN6KXuO+iZro+0PVLwngn3QzT2fD38XjxHyoycutp80q6MC1o0NS25lET+Vkp2T2HcVz34Lm9FJ3HfRHgub0Uvcd9FWlZBJniF/MJ8cj2ZWV06eYvg8rLzubLJbi8Af5neGVutUjVvYXuMYLWX4ocbkDpNs1t8Fzeik7jvoseC5vRS9x30U4jFGLY7/NRkc55vZJkJT4Lm9FL3HfRHgub0Uvcd9E/XR9oeqVhPBJkJT4Lm9FL3HfRHgub0Uvcd9Ea6PtD1RhPBJkJT4Lm9FL3HfRHgub0Uvcd9Ea6PtD1RhPBJkJT4Lm9FL3HfRHgub0Uvcd9Ea6PtD1RhPBJkJT4Lm9FL3HfRHgub0Uvcd9Ea6PtD1RhPBJkJT4Lm9FL3HfRHgub0Uvcd9Ea6PtD1RhPBJkJT4Lm9FL3HfRHgub0Uvcd9Ea6PtD1RhPBJkJT4Lm9FL3HfRHgub0Uvcd9Ea6PtD1RhPBJkXSnwXN6KXuO+iPBc3ope476Lmuj7Q9UYTwTloR9oUv5zF1CuZ9CsOlGIUxMcgAlZcljgPbZdLrNrHtc4YTdXqYWBuqr040wqKesfHHs7IDbXbc5i+9MHjDrPV7iELyktBTveXOYLkr6ZRU8Bp2EsF7D2R4w6z1e4jxh1nq9xCEvk2l7AVrZqfuwjxh1nq9xHjDrPV7iEI5NpewEbNT92EeMOs9XuI8YdZ6vcQhHJ1L3YRs1P3YR4w6z1e4jxh1nq9xCEcm0vYCNmp+7CPGHV+r3EeMOs9XuIQjk2l7ARs1P3YR4w6z1e4jxh1nq9xCEcm0vYCNmp+7CPGHWer3EeMOs9XuIQjk6l7ARs1P3YR4w6z1e4jxh1nq9xCEcnUvYCNmp+7CPGHWer3EeMOs9XuIQjk6l7sI2an7sI8YdZ6vcR4w6z1e4hCOTaXsBGzU/dhHjDrPV7iPGHWer3EIRybS9gI2an7sI8YdZ6vcR4w6z1e4hCOTaXsBGzU/dhOGj2nNVJVQsds7LntB4tsj0q40IWpRQRwtIjFl5TTsbGStDGgZfdf/2Q=="/>
          <p:cNvSpPr>
            <a:spLocks noChangeAspect="1" noChangeArrowheads="1"/>
          </p:cNvSpPr>
          <p:nvPr/>
        </p:nvSpPr>
        <p:spPr bwMode="auto">
          <a:xfrm>
            <a:off x="152400" y="-596900"/>
            <a:ext cx="14478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0" name="Picture 6" descr="http://castle.eiu.edu/wow/classes/fa08/Grimke/sag.quak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81299"/>
            <a:ext cx="38100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128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</TotalTime>
  <Words>205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APUSH</vt:lpstr>
      <vt:lpstr>Common characteristics of English Colonies</vt:lpstr>
      <vt:lpstr>Maryland</vt:lpstr>
      <vt:lpstr>Bacon’s Rebellion Effects</vt:lpstr>
      <vt:lpstr>MA Bay Colony</vt:lpstr>
      <vt:lpstr>Carolinas</vt:lpstr>
      <vt:lpstr>Quakers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APUSH</dc:title>
  <dc:creator>Scacewater, Mark</dc:creator>
  <cp:lastModifiedBy>Scacewater, Mark R.</cp:lastModifiedBy>
  <cp:revision>2</cp:revision>
  <dcterms:created xsi:type="dcterms:W3CDTF">2006-08-16T00:00:00Z</dcterms:created>
  <dcterms:modified xsi:type="dcterms:W3CDTF">2012-09-06T12:13:20Z</dcterms:modified>
</cp:coreProperties>
</file>